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bookmarkIdSeed="3">
  <p:sldMasterIdLst>
    <p:sldMasterId id="2147483846" r:id="rId4"/>
  </p:sldMasterIdLst>
  <p:notesMasterIdLst>
    <p:notesMasterId r:id="rId20"/>
  </p:notesMasterIdLst>
  <p:handoutMasterIdLst>
    <p:handoutMasterId r:id="rId21"/>
  </p:handoutMasterIdLst>
  <p:sldIdLst>
    <p:sldId id="484" r:id="rId5"/>
    <p:sldId id="678" r:id="rId6"/>
    <p:sldId id="714" r:id="rId7"/>
    <p:sldId id="716" r:id="rId8"/>
    <p:sldId id="715" r:id="rId9"/>
    <p:sldId id="666" r:id="rId10"/>
    <p:sldId id="693" r:id="rId11"/>
    <p:sldId id="712" r:id="rId12"/>
    <p:sldId id="711" r:id="rId13"/>
    <p:sldId id="713" r:id="rId14"/>
    <p:sldId id="706" r:id="rId15"/>
    <p:sldId id="709" r:id="rId16"/>
    <p:sldId id="708" r:id="rId17"/>
    <p:sldId id="710" r:id="rId18"/>
    <p:sldId id="688" r:id="rId19"/>
  </p:sldIdLst>
  <p:sldSz cx="9144000" cy="5143500" type="screen16x9"/>
  <p:notesSz cx="9872663" cy="6797675"/>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3998">
          <p15:clr>
            <a:srgbClr val="A4A3A4"/>
          </p15:clr>
        </p15:guide>
        <p15:guide id="6" orient="horz" pos="3840">
          <p15:clr>
            <a:srgbClr val="A4A3A4"/>
          </p15:clr>
        </p15:guide>
        <p15:guide id="9" pos="158" userDrawn="1">
          <p15:clr>
            <a:srgbClr val="A4A3A4"/>
          </p15:clr>
        </p15:guide>
        <p15:guide id="17" pos="5602" userDrawn="1">
          <p15:clr>
            <a:srgbClr val="A4A3A4"/>
          </p15:clr>
        </p15:guide>
        <p15:guide id="19" orient="horz" pos="416">
          <p15:clr>
            <a:srgbClr val="A4A3A4"/>
          </p15:clr>
        </p15:guide>
        <p15:guide id="20" pos="2971" userDrawn="1">
          <p15:clr>
            <a:srgbClr val="A4A3A4"/>
          </p15:clr>
        </p15:guide>
        <p15:guide id="21" orient="horz" pos="826"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64" userDrawn="1">
          <p15:clr>
            <a:srgbClr val="A4A3A4"/>
          </p15:clr>
        </p15:guide>
        <p15:guide id="3" orient="horz" pos="2142" userDrawn="1">
          <p15:clr>
            <a:srgbClr val="A4A3A4"/>
          </p15:clr>
        </p15:guide>
        <p15:guide id="4" pos="311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B" initials="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000000"/>
    <a:srgbClr val="FF1919"/>
    <a:srgbClr val="FFFF00"/>
    <a:srgbClr val="A6A6A6"/>
    <a:srgbClr val="2689EA"/>
    <a:srgbClr val="00B0F0"/>
    <a:srgbClr val="0096DC"/>
    <a:srgbClr val="AAC3E1"/>
    <a:srgbClr val="E1E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6180" autoAdjust="0"/>
  </p:normalViewPr>
  <p:slideViewPr>
    <p:cSldViewPr snapToGrid="0" showGuides="1">
      <p:cViewPr varScale="1">
        <p:scale>
          <a:sx n="123" d="100"/>
          <a:sy n="123" d="100"/>
        </p:scale>
        <p:origin x="72" y="134"/>
      </p:cViewPr>
      <p:guideLst>
        <p:guide orient="horz" pos="3998"/>
        <p:guide orient="horz" pos="3840"/>
        <p:guide pos="158"/>
        <p:guide pos="5602"/>
        <p:guide orient="horz" pos="416"/>
        <p:guide pos="2971"/>
        <p:guide orient="horz" pos="826"/>
      </p:guideLst>
    </p:cSldViewPr>
  </p:slideViewPr>
  <p:outlineViewPr>
    <p:cViewPr>
      <p:scale>
        <a:sx n="33" d="100"/>
        <a:sy n="33" d="100"/>
      </p:scale>
      <p:origin x="0" y="-2736"/>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48" d="100"/>
          <a:sy n="148" d="100"/>
        </p:scale>
        <p:origin x="400" y="176"/>
      </p:cViewPr>
      <p:guideLst>
        <p:guide orient="horz" pos="2160"/>
        <p:guide pos="2864"/>
        <p:guide orient="horz" pos="2142"/>
        <p:guide pos="31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278154" cy="339884"/>
          </a:xfrm>
          <a:prstGeom prst="rect">
            <a:avLst/>
          </a:prstGeom>
        </p:spPr>
        <p:txBody>
          <a:bodyPr vert="horz" lIns="91440" tIns="45720" rIns="91440" bIns="45720" rtlCol="0"/>
          <a:lstStyle>
            <a:lvl1pPr algn="l">
              <a:defRPr sz="1200"/>
            </a:lvl1pPr>
          </a:lstStyle>
          <a:p>
            <a:endParaRPr lang="de-DE" dirty="0"/>
          </a:p>
        </p:txBody>
      </p:sp>
      <p:sp>
        <p:nvSpPr>
          <p:cNvPr id="3" name="Date Placeholder 2"/>
          <p:cNvSpPr>
            <a:spLocks noGrp="1"/>
          </p:cNvSpPr>
          <p:nvPr>
            <p:ph type="dt" sz="quarter" idx="1"/>
          </p:nvPr>
        </p:nvSpPr>
        <p:spPr>
          <a:xfrm>
            <a:off x="5592797" y="1"/>
            <a:ext cx="4278154" cy="339884"/>
          </a:xfrm>
          <a:prstGeom prst="rect">
            <a:avLst/>
          </a:prstGeom>
        </p:spPr>
        <p:txBody>
          <a:bodyPr vert="horz" lIns="91440" tIns="45720" rIns="91440" bIns="45720" rtlCol="0"/>
          <a:lstStyle>
            <a:lvl1pPr algn="r">
              <a:defRPr sz="1200"/>
            </a:lvl1pPr>
          </a:lstStyle>
          <a:p>
            <a:fld id="{DA442567-88EC-42C8-B976-2B9F290FFF59}" type="datetimeFigureOut">
              <a:rPr lang="de-DE" smtClean="0"/>
              <a:t>14.07.2022</a:t>
            </a:fld>
            <a:endParaRPr lang="de-DE" dirty="0"/>
          </a:p>
        </p:txBody>
      </p:sp>
      <p:sp>
        <p:nvSpPr>
          <p:cNvPr id="4" name="Footer Placeholder 3"/>
          <p:cNvSpPr>
            <a:spLocks noGrp="1"/>
          </p:cNvSpPr>
          <p:nvPr>
            <p:ph type="ftr" sz="quarter" idx="2"/>
          </p:nvPr>
        </p:nvSpPr>
        <p:spPr>
          <a:xfrm>
            <a:off x="1" y="6456219"/>
            <a:ext cx="4278154" cy="339884"/>
          </a:xfrm>
          <a:prstGeom prst="rect">
            <a:avLst/>
          </a:prstGeom>
        </p:spPr>
        <p:txBody>
          <a:bodyPr vert="horz" lIns="91440" tIns="45720" rIns="91440" bIns="45720" rtlCol="0" anchor="b"/>
          <a:lstStyle>
            <a:lvl1pPr algn="l">
              <a:defRPr sz="1200"/>
            </a:lvl1pPr>
          </a:lstStyle>
          <a:p>
            <a:r>
              <a:rPr lang="de-DE" dirty="0"/>
              <a:t>AT&amp;S Confidential</a:t>
            </a:r>
          </a:p>
        </p:txBody>
      </p:sp>
      <p:sp>
        <p:nvSpPr>
          <p:cNvPr id="5" name="Slide Number Placeholder 4"/>
          <p:cNvSpPr>
            <a:spLocks noGrp="1"/>
          </p:cNvSpPr>
          <p:nvPr>
            <p:ph type="sldNum" sz="quarter" idx="3"/>
          </p:nvPr>
        </p:nvSpPr>
        <p:spPr>
          <a:xfrm>
            <a:off x="5592797" y="6456219"/>
            <a:ext cx="4278154" cy="339884"/>
          </a:xfrm>
          <a:prstGeom prst="rect">
            <a:avLst/>
          </a:prstGeom>
        </p:spPr>
        <p:txBody>
          <a:bodyPr vert="horz" lIns="91440" tIns="45720" rIns="91440" bIns="45720" rtlCol="0" anchor="b"/>
          <a:lstStyle>
            <a:lvl1pPr algn="r">
              <a:defRPr sz="1200"/>
            </a:lvl1pPr>
          </a:lstStyle>
          <a:p>
            <a:fld id="{0F04BF43-A179-4F70-B53B-92C9D09B5DEC}" type="slidenum">
              <a:rPr lang="de-DE" smtClean="0"/>
              <a:t>‹Nr.›</a:t>
            </a:fld>
            <a:endParaRPr lang="de-DE" dirty="0"/>
          </a:p>
        </p:txBody>
      </p:sp>
    </p:spTree>
    <p:extLst>
      <p:ext uri="{BB962C8B-B14F-4D97-AF65-F5344CB8AC3E}">
        <p14:creationId xmlns:p14="http://schemas.microsoft.com/office/powerpoint/2010/main" val="9483531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4278154" cy="339884"/>
          </a:xfrm>
          <a:prstGeom prst="rect">
            <a:avLst/>
          </a:prstGeom>
        </p:spPr>
        <p:txBody>
          <a:bodyPr vert="horz" lIns="91440" tIns="45720" rIns="91440" bIns="45720" rtlCol="0"/>
          <a:lstStyle>
            <a:lvl1pPr algn="l">
              <a:defRPr sz="1200"/>
            </a:lvl1pPr>
          </a:lstStyle>
          <a:p>
            <a:endParaRPr lang="de-AT" dirty="0"/>
          </a:p>
        </p:txBody>
      </p:sp>
      <p:sp>
        <p:nvSpPr>
          <p:cNvPr id="3" name="Datumsplatzhalter 2"/>
          <p:cNvSpPr>
            <a:spLocks noGrp="1"/>
          </p:cNvSpPr>
          <p:nvPr>
            <p:ph type="dt" idx="1"/>
          </p:nvPr>
        </p:nvSpPr>
        <p:spPr>
          <a:xfrm>
            <a:off x="5592226" y="1"/>
            <a:ext cx="4278154" cy="339884"/>
          </a:xfrm>
          <a:prstGeom prst="rect">
            <a:avLst/>
          </a:prstGeom>
        </p:spPr>
        <p:txBody>
          <a:bodyPr vert="horz" lIns="91440" tIns="45720" rIns="91440" bIns="45720" rtlCol="0"/>
          <a:lstStyle>
            <a:lvl1pPr algn="r">
              <a:defRPr sz="1200"/>
            </a:lvl1pPr>
          </a:lstStyle>
          <a:p>
            <a:fld id="{42E79F0A-69FE-4E23-8D51-8897DD79F76C}" type="datetimeFigureOut">
              <a:rPr lang="de-AT" smtClean="0"/>
              <a:pPr/>
              <a:t>14.07.2022</a:t>
            </a:fld>
            <a:endParaRPr lang="de-AT" dirty="0"/>
          </a:p>
        </p:txBody>
      </p:sp>
      <p:sp>
        <p:nvSpPr>
          <p:cNvPr id="4" name="Folienbildplatzhalter 3"/>
          <p:cNvSpPr>
            <a:spLocks noGrp="1" noRot="1" noChangeAspect="1"/>
          </p:cNvSpPr>
          <p:nvPr>
            <p:ph type="sldImg" idx="2"/>
          </p:nvPr>
        </p:nvSpPr>
        <p:spPr>
          <a:xfrm>
            <a:off x="2670175" y="509588"/>
            <a:ext cx="4532313" cy="2549525"/>
          </a:xfrm>
          <a:prstGeom prst="rect">
            <a:avLst/>
          </a:prstGeom>
          <a:noFill/>
          <a:ln w="12700">
            <a:solidFill>
              <a:prstClr val="black"/>
            </a:solidFill>
          </a:ln>
        </p:spPr>
        <p:txBody>
          <a:bodyPr vert="horz" lIns="91440" tIns="45720" rIns="91440" bIns="45720" rtlCol="0" anchor="ctr"/>
          <a:lstStyle/>
          <a:p>
            <a:endParaRPr lang="de-AT" dirty="0"/>
          </a:p>
        </p:txBody>
      </p:sp>
      <p:sp>
        <p:nvSpPr>
          <p:cNvPr id="5" name="Notizenplatzhalter 4"/>
          <p:cNvSpPr>
            <a:spLocks noGrp="1"/>
          </p:cNvSpPr>
          <p:nvPr>
            <p:ph type="body" sz="quarter" idx="3"/>
          </p:nvPr>
        </p:nvSpPr>
        <p:spPr>
          <a:xfrm>
            <a:off x="987267" y="3228895"/>
            <a:ext cx="7898130" cy="3058954"/>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1" y="6456612"/>
            <a:ext cx="4278154" cy="339884"/>
          </a:xfrm>
          <a:prstGeom prst="rect">
            <a:avLst/>
          </a:prstGeom>
        </p:spPr>
        <p:txBody>
          <a:bodyPr vert="horz" lIns="91440" tIns="45720" rIns="91440" bIns="45720" rtlCol="0" anchor="b"/>
          <a:lstStyle>
            <a:lvl1pPr algn="l">
              <a:defRPr sz="1200"/>
            </a:lvl1pPr>
          </a:lstStyle>
          <a:p>
            <a:r>
              <a:rPr lang="de-AT" dirty="0"/>
              <a:t>AT&amp;S Confidential</a:t>
            </a:r>
          </a:p>
        </p:txBody>
      </p:sp>
      <p:sp>
        <p:nvSpPr>
          <p:cNvPr id="7" name="Foliennummernplatzhalter 6"/>
          <p:cNvSpPr>
            <a:spLocks noGrp="1"/>
          </p:cNvSpPr>
          <p:nvPr>
            <p:ph type="sldNum" sz="quarter" idx="5"/>
          </p:nvPr>
        </p:nvSpPr>
        <p:spPr>
          <a:xfrm>
            <a:off x="5592226" y="6456612"/>
            <a:ext cx="4278154" cy="339884"/>
          </a:xfrm>
          <a:prstGeom prst="rect">
            <a:avLst/>
          </a:prstGeom>
        </p:spPr>
        <p:txBody>
          <a:bodyPr vert="horz" lIns="91440" tIns="45720" rIns="91440" bIns="45720" rtlCol="0" anchor="b"/>
          <a:lstStyle>
            <a:lvl1pPr algn="r">
              <a:defRPr sz="1200"/>
            </a:lvl1pPr>
          </a:lstStyle>
          <a:p>
            <a:fld id="{47539CB5-2B85-4D60-B3A9-BB34C3C6FD07}" type="slidenum">
              <a:rPr lang="de-AT" smtClean="0"/>
              <a:pPr/>
              <a:t>‹Nr.›</a:t>
            </a:fld>
            <a:endParaRPr lang="de-AT" dirty="0"/>
          </a:p>
        </p:txBody>
      </p:sp>
    </p:spTree>
    <p:extLst>
      <p:ext uri="{BB962C8B-B14F-4D97-AF65-F5344CB8AC3E}">
        <p14:creationId xmlns:p14="http://schemas.microsoft.com/office/powerpoint/2010/main" val="36100879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13" Type="http://schemas.openxmlformats.org/officeDocument/2006/relationships/image" Target="../media/image7.svg"/><Relationship Id="rId3" Type="http://schemas.openxmlformats.org/officeDocument/2006/relationships/tags" Target="../tags/tag5.xml"/><Relationship Id="rId7" Type="http://schemas.openxmlformats.org/officeDocument/2006/relationships/oleObject" Target="../embeddings/oleObject3.bin"/><Relationship Id="rId12" Type="http://schemas.openxmlformats.org/officeDocument/2006/relationships/image" Target="../media/image6.png"/><Relationship Id="rId17" Type="http://schemas.openxmlformats.org/officeDocument/2006/relationships/image" Target="../media/image11.svg"/><Relationship Id="rId2" Type="http://schemas.openxmlformats.org/officeDocument/2006/relationships/tags" Target="../tags/tag4.xml"/><Relationship Id="rId16" Type="http://schemas.openxmlformats.org/officeDocument/2006/relationships/image" Target="../media/image8.png"/><Relationship Id="rId1" Type="http://schemas.openxmlformats.org/officeDocument/2006/relationships/vmlDrawing" Target="../drawings/vmlDrawing2.vml"/><Relationship Id="rId6" Type="http://schemas.openxmlformats.org/officeDocument/2006/relationships/image" Target="../media/image5.jpg"/><Relationship Id="rId11" Type="http://schemas.openxmlformats.org/officeDocument/2006/relationships/image" Target="../media/image4.jpeg"/><Relationship Id="rId5" Type="http://schemas.openxmlformats.org/officeDocument/2006/relationships/slideMaster" Target="../slideMasters/slideMaster1.xml"/><Relationship Id="rId15" Type="http://schemas.openxmlformats.org/officeDocument/2006/relationships/image" Target="../media/image9.svg"/><Relationship Id="rId10" Type="http://schemas.openxmlformats.org/officeDocument/2006/relationships/image" Target="../media/image3.emf"/><Relationship Id="rId4" Type="http://schemas.openxmlformats.org/officeDocument/2006/relationships/tags" Target="../tags/tag6.xml"/><Relationship Id="rId9" Type="http://schemas.openxmlformats.org/officeDocument/2006/relationships/oleObject" Target="../embeddings/oleObject4.bin"/><Relationship Id="rId1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0.xml"/><Relationship Id="rId7" Type="http://schemas.openxmlformats.org/officeDocument/2006/relationships/oleObject" Target="../embeddings/oleObject16.bin"/><Relationship Id="rId2" Type="http://schemas.openxmlformats.org/officeDocument/2006/relationships/tags" Target="../tags/tag19.xml"/><Relationship Id="rId1" Type="http://schemas.openxmlformats.org/officeDocument/2006/relationships/vmlDrawing" Target="../drawings/vmlDrawing9.vml"/><Relationship Id="rId6" Type="http://schemas.openxmlformats.org/officeDocument/2006/relationships/image" Target="../media/image2.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10.vml"/><Relationship Id="rId5" Type="http://schemas.openxmlformats.org/officeDocument/2006/relationships/image" Target="../media/image2.emf"/><Relationship Id="rId4" Type="http://schemas.openxmlformats.org/officeDocument/2006/relationships/oleObject" Target="../embeddings/oleObject17.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11.vml"/><Relationship Id="rId5" Type="http://schemas.openxmlformats.org/officeDocument/2006/relationships/image" Target="../media/image2.emf"/><Relationship Id="rId4" Type="http://schemas.openxmlformats.org/officeDocument/2006/relationships/oleObject" Target="../embeddings/oleObject18.bin"/></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13" Type="http://schemas.openxmlformats.org/officeDocument/2006/relationships/image" Target="../media/image9.svg"/><Relationship Id="rId3" Type="http://schemas.openxmlformats.org/officeDocument/2006/relationships/tags" Target="../tags/tag24.xml"/><Relationship Id="rId7" Type="http://schemas.openxmlformats.org/officeDocument/2006/relationships/oleObject" Target="../embeddings/oleObject19.bin"/><Relationship Id="rId12" Type="http://schemas.openxmlformats.org/officeDocument/2006/relationships/image" Target="../media/image7.png"/><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media/image5.jpg"/><Relationship Id="rId11" Type="http://schemas.openxmlformats.org/officeDocument/2006/relationships/image" Target="../media/image7.svg"/><Relationship Id="rId5" Type="http://schemas.openxmlformats.org/officeDocument/2006/relationships/slideMaster" Target="../slideMasters/slideMaster1.xml"/><Relationship Id="rId15" Type="http://schemas.openxmlformats.org/officeDocument/2006/relationships/image" Target="../media/image11.svg"/><Relationship Id="rId10" Type="http://schemas.openxmlformats.org/officeDocument/2006/relationships/image" Target="../media/image6.png"/><Relationship Id="rId4" Type="http://schemas.openxmlformats.org/officeDocument/2006/relationships/tags" Target="../tags/tag25.xml"/><Relationship Id="rId9" Type="http://schemas.openxmlformats.org/officeDocument/2006/relationships/image" Target="../media/image4.jpeg"/><Relationship Id="rId1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7.xml"/><Relationship Id="rId7" Type="http://schemas.openxmlformats.org/officeDocument/2006/relationships/oleObject" Target="../embeddings/oleObject21.bin"/><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2.emf"/><Relationship Id="rId5" Type="http://schemas.openxmlformats.org/officeDocument/2006/relationships/oleObject" Target="../embeddings/oleObject20.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tags" Target="../tags/tag29.xml"/><Relationship Id="rId7"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8.xml"/><Relationship Id="rId7" Type="http://schemas.openxmlformats.org/officeDocument/2006/relationships/oleObject" Target="../embeddings/oleObject6.bin"/><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0.xml"/><Relationship Id="rId7" Type="http://schemas.openxmlformats.org/officeDocument/2006/relationships/oleObject" Target="../embeddings/oleObject8.bin"/><Relationship Id="rId2" Type="http://schemas.openxmlformats.org/officeDocument/2006/relationships/tags" Target="../tags/tag9.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2.xml"/><Relationship Id="rId7" Type="http://schemas.openxmlformats.org/officeDocument/2006/relationships/oleObject" Target="../embeddings/oleObject8.bin"/><Relationship Id="rId2" Type="http://schemas.openxmlformats.org/officeDocument/2006/relationships/tags" Target="../tags/tag11.xml"/><Relationship Id="rId1" Type="http://schemas.openxmlformats.org/officeDocument/2006/relationships/vmlDrawing" Target="../drawings/vmlDrawing5.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4.xml"/><Relationship Id="rId7" Type="http://schemas.openxmlformats.org/officeDocument/2006/relationships/oleObject" Target="../embeddings/oleObject10.bin"/><Relationship Id="rId2" Type="http://schemas.openxmlformats.org/officeDocument/2006/relationships/tags" Target="../tags/tag13.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6.xml"/><Relationship Id="rId7" Type="http://schemas.openxmlformats.org/officeDocument/2006/relationships/oleObject" Target="../embeddings/oleObject12.bin"/><Relationship Id="rId2" Type="http://schemas.openxmlformats.org/officeDocument/2006/relationships/tags" Target="../tags/tag15.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8.xml"/><Relationship Id="rId7" Type="http://schemas.openxmlformats.org/officeDocument/2006/relationships/oleObject" Target="../embeddings/oleObject14.bin"/><Relationship Id="rId2" Type="http://schemas.openxmlformats.org/officeDocument/2006/relationships/tags" Target="../tags/tag17.xml"/><Relationship Id="rId1" Type="http://schemas.openxmlformats.org/officeDocument/2006/relationships/vmlDrawing" Target="../drawings/vmlDrawing8.vml"/><Relationship Id="rId6" Type="http://schemas.openxmlformats.org/officeDocument/2006/relationships/image" Target="../media/image2.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folie">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61953449-4A03-A44A-8C56-3396D15DAA37}"/>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9759"/>
          <a:stretch/>
        </p:blipFill>
        <p:spPr>
          <a:xfrm>
            <a:off x="-2613" y="-15257"/>
            <a:ext cx="9146613" cy="5158757"/>
          </a:xfrm>
          <a:prstGeom prst="rect">
            <a:avLst/>
          </a:prstGeom>
        </p:spPr>
      </p:pic>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663765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6566" name="think-cell Slide" r:id="rId7" imgW="216" imgH="216" progId="TCLayout.ActiveDocument.1">
                  <p:embed/>
                </p:oleObj>
              </mc:Choice>
              <mc:Fallback>
                <p:oleObj name="think-cell Slide" r:id="rId7" imgW="216" imgH="216" progId="TCLayout.ActiveDocument.1">
                  <p:embed/>
                  <p:pic>
                    <p:nvPicPr>
                      <p:cNvPr id="2" name="Object 1" hidden="1"/>
                      <p:cNvPicPr/>
                      <p:nvPr/>
                    </p:nvPicPr>
                    <p:blipFill>
                      <a:blip r:embed="rId8"/>
                      <a:stretch>
                        <a:fillRect/>
                      </a:stretch>
                    </p:blipFill>
                    <p:spPr>
                      <a:xfrm>
                        <a:off x="1588" y="1588"/>
                        <a:ext cx="1587" cy="1587"/>
                      </a:xfrm>
                      <a:prstGeom prst="rect">
                        <a:avLst/>
                      </a:prstGeom>
                    </p:spPr>
                  </p:pic>
                </p:oleObj>
              </mc:Fallback>
            </mc:AlternateContent>
          </a:graphicData>
        </a:graphic>
      </p:graphicFrame>
      <p:graphicFrame>
        <p:nvGraphicFramePr>
          <p:cNvPr id="12" name="Objekt 11" hidden="1"/>
          <p:cNvGraphicFramePr>
            <a:graphicFrameLocks noChangeAspect="1"/>
          </p:cNvGraphicFramePr>
          <p:nvPr>
            <p:custDataLst>
              <p:tags r:id="rId3"/>
            </p:custDataLst>
            <p:extLst>
              <p:ext uri="{D42A27DB-BD31-4B8C-83A1-F6EECF244321}">
                <p14:modId xmlns:p14="http://schemas.microsoft.com/office/powerpoint/2010/main" val="2724423562"/>
              </p:ext>
            </p:extLst>
          </p:nvPr>
        </p:nvGraphicFramePr>
        <p:xfrm>
          <a:off x="0" y="0"/>
          <a:ext cx="158750" cy="119063"/>
        </p:xfrm>
        <a:graphic>
          <a:graphicData uri="http://schemas.openxmlformats.org/presentationml/2006/ole">
            <mc:AlternateContent xmlns:mc="http://schemas.openxmlformats.org/markup-compatibility/2006">
              <mc:Choice xmlns:v="urn:schemas-microsoft-com:vml" Requires="v">
                <p:oleObj spid="_x0000_s186567" name="think-cell Slide" r:id="rId9" imgW="360" imgH="360" progId="">
                  <p:embed/>
                </p:oleObj>
              </mc:Choice>
              <mc:Fallback>
                <p:oleObj name="think-cell Slide" r:id="rId9" imgW="360" imgH="360" progId="">
                  <p:embed/>
                  <p:pic>
                    <p:nvPicPr>
                      <p:cNvPr id="12" name="Objekt 11"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itel 16"/>
          <p:cNvSpPr>
            <a:spLocks noGrp="1"/>
          </p:cNvSpPr>
          <p:nvPr>
            <p:ph type="title" hasCustomPrompt="1"/>
          </p:nvPr>
        </p:nvSpPr>
        <p:spPr>
          <a:xfrm>
            <a:off x="1718441" y="1245332"/>
            <a:ext cx="6254756" cy="1039171"/>
          </a:xfrm>
          <a:prstGeom prst="rect">
            <a:avLst/>
          </a:prstGeom>
        </p:spPr>
        <p:txBody>
          <a:bodyPr lIns="0" tIns="0" rIns="0" bIns="0" anchor="b" anchorCtr="0"/>
          <a:lstStyle>
            <a:lvl1pPr marL="0" marR="0" indent="0" algn="r" defTabSz="914400" rtl="0" eaLnBrk="1" fontAlgn="auto" latinLnBrk="0" hangingPunct="1">
              <a:lnSpc>
                <a:spcPct val="100000"/>
              </a:lnSpc>
              <a:spcBef>
                <a:spcPct val="0"/>
              </a:spcBef>
              <a:spcAft>
                <a:spcPts val="0"/>
              </a:spcAft>
              <a:buClrTx/>
              <a:buSzTx/>
              <a:buFontTx/>
              <a:buNone/>
              <a:tabLst/>
              <a:defRPr sz="2800" b="1" cap="none">
                <a:solidFill>
                  <a:srgbClr val="0096DC"/>
                </a:solidFill>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mj-lt"/>
                <a:ea typeface="MS PGothic" pitchFamily="34" charset="-128"/>
                <a:cs typeface="Andalus" pitchFamily="18" charset="-78"/>
              </a:rPr>
              <a:t>Company name</a:t>
            </a:r>
            <a:br>
              <a:rPr kumimoji="0" lang="en-US" sz="2800" b="1" i="0" u="none" strike="noStrike" kern="1200" cap="none" spc="0" normalizeH="0" baseline="0" noProof="0" dirty="0">
                <a:ln>
                  <a:noFill/>
                </a:ln>
                <a:solidFill>
                  <a:schemeClr val="accent1"/>
                </a:solidFill>
                <a:effectLst/>
                <a:uLnTx/>
                <a:uFillTx/>
                <a:latin typeface="+mj-lt"/>
                <a:ea typeface="MS PGothic" pitchFamily="34" charset="-128"/>
                <a:cs typeface="Andalus" pitchFamily="18" charset="-78"/>
              </a:rPr>
            </a:br>
            <a:r>
              <a:rPr kumimoji="0" lang="en-US" sz="2800" b="1" i="0" u="none" strike="noStrike" kern="1200" cap="none" spc="0" normalizeH="0" baseline="0" noProof="0" dirty="0">
                <a:ln>
                  <a:noFill/>
                </a:ln>
                <a:solidFill>
                  <a:schemeClr val="accent1"/>
                </a:solidFill>
                <a:effectLst/>
                <a:uLnTx/>
                <a:uFillTx/>
                <a:latin typeface="+mj-lt"/>
                <a:ea typeface="MS PGothic" pitchFamily="34" charset="-128"/>
                <a:cs typeface="Andalus" pitchFamily="18" charset="-78"/>
              </a:rPr>
              <a:t>Title of presentation</a:t>
            </a:r>
            <a:endParaRPr lang="en-US" noProof="0" dirty="0"/>
          </a:p>
        </p:txBody>
      </p:sp>
      <p:sp>
        <p:nvSpPr>
          <p:cNvPr id="29" name="Textplatzhalter 28">
            <a:extLst>
              <a:ext uri="{FF2B5EF4-FFF2-40B4-BE49-F238E27FC236}">
                <a16:creationId xmlns:a16="http://schemas.microsoft.com/office/drawing/2014/main" id="{F2920171-3DB7-C74D-8CC0-EA2C0CC0857B}"/>
              </a:ext>
            </a:extLst>
          </p:cNvPr>
          <p:cNvSpPr>
            <a:spLocks noGrp="1"/>
          </p:cNvSpPr>
          <p:nvPr>
            <p:ph type="body" sz="quarter" idx="18" hasCustomPrompt="1"/>
          </p:nvPr>
        </p:nvSpPr>
        <p:spPr>
          <a:xfrm>
            <a:off x="3053157" y="2380550"/>
            <a:ext cx="4920040" cy="463255"/>
          </a:xfrm>
          <a:prstGeom prst="rect">
            <a:avLst/>
          </a:prstGeom>
        </p:spPr>
        <p:txBody>
          <a:bodyPr lIns="0" tIns="0" rIns="0"/>
          <a:lstStyle>
            <a:lvl1pPr algn="r">
              <a:defRPr sz="2000">
                <a:solidFill>
                  <a:srgbClr val="0096DC"/>
                </a:solidFill>
                <a:latin typeface="+mj-lt"/>
              </a:defRPr>
            </a:lvl1pPr>
          </a:lstStyle>
          <a:p>
            <a:r>
              <a:rPr lang="en-US" noProof="0" dirty="0"/>
              <a:t>Click</a:t>
            </a:r>
            <a:r>
              <a:rPr lang="de-DE" dirty="0"/>
              <a:t> </a:t>
            </a:r>
            <a:r>
              <a:rPr lang="en-US" noProof="0" dirty="0"/>
              <a:t>to</a:t>
            </a:r>
            <a:r>
              <a:rPr lang="de-DE" dirty="0"/>
              <a:t> </a:t>
            </a:r>
            <a:r>
              <a:rPr lang="en-US" noProof="0" dirty="0"/>
              <a:t>edit</a:t>
            </a:r>
            <a:r>
              <a:rPr lang="de-DE" dirty="0"/>
              <a:t> </a:t>
            </a:r>
            <a:r>
              <a:rPr lang="en-US" noProof="0" dirty="0"/>
              <a:t>subtitle</a:t>
            </a:r>
            <a:r>
              <a:rPr lang="de-DE" dirty="0"/>
              <a:t> </a:t>
            </a:r>
            <a:r>
              <a:rPr lang="en-US" noProof="0" dirty="0"/>
              <a:t>of</a:t>
            </a:r>
            <a:r>
              <a:rPr lang="de-DE" dirty="0"/>
              <a:t> </a:t>
            </a:r>
            <a:r>
              <a:rPr lang="en-US" noProof="1"/>
              <a:t>presentation</a:t>
            </a:r>
          </a:p>
        </p:txBody>
      </p:sp>
      <p:sp>
        <p:nvSpPr>
          <p:cNvPr id="33" name="Textplatzhalter 32">
            <a:extLst>
              <a:ext uri="{FF2B5EF4-FFF2-40B4-BE49-F238E27FC236}">
                <a16:creationId xmlns:a16="http://schemas.microsoft.com/office/drawing/2014/main" id="{19AF7D07-73C7-5247-96F0-92B0E9068CEA}"/>
              </a:ext>
            </a:extLst>
          </p:cNvPr>
          <p:cNvSpPr>
            <a:spLocks noGrp="1"/>
          </p:cNvSpPr>
          <p:nvPr>
            <p:ph type="body" sz="quarter" idx="19" hasCustomPrompt="1"/>
          </p:nvPr>
        </p:nvSpPr>
        <p:spPr>
          <a:xfrm>
            <a:off x="3701046" y="3035899"/>
            <a:ext cx="4258800" cy="342000"/>
          </a:xfrm>
          <a:prstGeom prst="rect">
            <a:avLst/>
          </a:prstGeom>
        </p:spPr>
        <p:txBody>
          <a:bodyPr lIns="0" tIns="0" rIns="0" bIns="0"/>
          <a:lstStyle>
            <a:lvl1pPr marL="0" marR="0" indent="0" algn="r" defTabSz="685800" rtl="0" eaLnBrk="1" fontAlgn="auto" latinLnBrk="0" hangingPunct="1">
              <a:lnSpc>
                <a:spcPts val="2160"/>
              </a:lnSpc>
              <a:spcBef>
                <a:spcPts val="0"/>
              </a:spcBef>
              <a:spcAft>
                <a:spcPts val="0"/>
              </a:spcAft>
              <a:buClr>
                <a:schemeClr val="accent1"/>
              </a:buClr>
              <a:buSzPct val="100000"/>
              <a:buFont typeface="Tw Cen MT" panose="020B0602020104020603" pitchFamily="34" charset="0"/>
              <a:buNone/>
              <a:tabLst/>
              <a:defRPr sz="1600">
                <a:solidFill>
                  <a:srgbClr val="0A3967"/>
                </a:solidFill>
                <a:latin typeface="+mj-lt"/>
              </a:defRPr>
            </a:lvl1pPr>
          </a:lstStyle>
          <a:p>
            <a:r>
              <a:rPr lang="en-US" noProof="0" dirty="0"/>
              <a:t>Author‘s name</a:t>
            </a:r>
          </a:p>
          <a:p>
            <a:endParaRPr lang="en-US" noProof="0" dirty="0"/>
          </a:p>
        </p:txBody>
      </p:sp>
      <p:pic>
        <p:nvPicPr>
          <p:cNvPr id="14" name="Picture 150" descr="Z:\Laufende Projekte\AT&amp;S\AT&amp;S__CI_Handbuch_2014\Handbuch\InDesign\Library\Logo\ats_logo_RGB_small.jpg">
            <a:extLst>
              <a:ext uri="{FF2B5EF4-FFF2-40B4-BE49-F238E27FC236}">
                <a16:creationId xmlns:a16="http://schemas.microsoft.com/office/drawing/2014/main" id="{CBD9B527-AC96-AE4B-A541-F66827857DDE}"/>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tretch>
            <a:fillRect/>
          </a:stretch>
        </p:blipFill>
        <p:spPr bwMode="auto">
          <a:xfrm>
            <a:off x="262800" y="4585572"/>
            <a:ext cx="540000" cy="313200"/>
          </a:xfrm>
          <a:prstGeom prst="rect">
            <a:avLst/>
          </a:prstGeom>
          <a:noFill/>
        </p:spPr>
      </p:pic>
      <p:sp>
        <p:nvSpPr>
          <p:cNvPr id="15" name="Text Box 4">
            <a:extLst>
              <a:ext uri="{FF2B5EF4-FFF2-40B4-BE49-F238E27FC236}">
                <a16:creationId xmlns:a16="http://schemas.microsoft.com/office/drawing/2014/main" id="{717BA6AE-9776-4144-970F-265DE0773EC8}"/>
              </a:ext>
            </a:extLst>
          </p:cNvPr>
          <p:cNvSpPr txBox="1">
            <a:spLocks noChangeArrowheads="1"/>
          </p:cNvSpPr>
          <p:nvPr userDrawn="1">
            <p:custDataLst>
              <p:tags r:id="rId4"/>
            </p:custDataLst>
          </p:nvPr>
        </p:nvSpPr>
        <p:spPr bwMode="auto">
          <a:xfrm>
            <a:off x="7973197" y="4706834"/>
            <a:ext cx="895231" cy="184666"/>
          </a:xfrm>
          <a:prstGeom prst="rect">
            <a:avLst/>
          </a:prstGeom>
          <a:noFill/>
          <a:ln w="9525">
            <a:noFill/>
            <a:miter lim="800000"/>
            <a:headEnd/>
            <a:tailEnd/>
          </a:ln>
          <a:effectLst/>
        </p:spPr>
        <p:txBody>
          <a:bodyPr wrap="square" lIns="0" tIns="0" rIns="0" bIns="0" anchor="ctr" anchorCtr="0">
            <a:spAutoFit/>
          </a:bodyPr>
          <a:lstStyle>
            <a:lvl1pPr eaLnBrk="0" hangingPunct="0">
              <a:defRPr sz="1200">
                <a:solidFill>
                  <a:schemeClr val="tx1"/>
                </a:solidFill>
                <a:latin typeface="Times"/>
                <a:ea typeface="MS PGothic" pitchFamily="34" charset="-128"/>
              </a:defRPr>
            </a:lvl1pPr>
            <a:lvl2pPr marL="742950" indent="-285750" eaLnBrk="0" hangingPunct="0">
              <a:defRPr sz="1200">
                <a:solidFill>
                  <a:schemeClr val="tx1"/>
                </a:solidFill>
                <a:latin typeface="Times"/>
                <a:ea typeface="MS PGothic" pitchFamily="34" charset="-128"/>
              </a:defRPr>
            </a:lvl2pPr>
            <a:lvl3pPr marL="1143000" indent="-228600" eaLnBrk="0" hangingPunct="0">
              <a:defRPr sz="1200">
                <a:solidFill>
                  <a:schemeClr val="tx1"/>
                </a:solidFill>
                <a:latin typeface="Times"/>
                <a:ea typeface="MS PGothic" pitchFamily="34" charset="-128"/>
              </a:defRPr>
            </a:lvl3pPr>
            <a:lvl4pPr marL="1600200" indent="-228600" eaLnBrk="0" hangingPunct="0">
              <a:defRPr sz="1200">
                <a:solidFill>
                  <a:schemeClr val="tx1"/>
                </a:solidFill>
                <a:latin typeface="Times"/>
                <a:ea typeface="MS PGothic" pitchFamily="34" charset="-128"/>
              </a:defRPr>
            </a:lvl4pPr>
            <a:lvl5pPr marL="2057400" indent="-228600" eaLnBrk="0" hangingPunct="0">
              <a:defRPr sz="1200">
                <a:solidFill>
                  <a:schemeClr val="tx1"/>
                </a:solidFill>
                <a:latin typeface="Times"/>
                <a:ea typeface="MS PGothic" pitchFamily="34" charset="-128"/>
              </a:defRPr>
            </a:lvl5pPr>
            <a:lvl6pPr marL="2514600" indent="-228600" eaLnBrk="0" fontAlgn="base" hangingPunct="0">
              <a:spcBef>
                <a:spcPct val="0"/>
              </a:spcBef>
              <a:spcAft>
                <a:spcPct val="0"/>
              </a:spcAft>
              <a:defRPr sz="1200">
                <a:solidFill>
                  <a:schemeClr val="tx1"/>
                </a:solidFill>
                <a:latin typeface="Times"/>
                <a:ea typeface="MS PGothic" pitchFamily="34" charset="-128"/>
              </a:defRPr>
            </a:lvl6pPr>
            <a:lvl7pPr marL="2971800" indent="-228600" eaLnBrk="0" fontAlgn="base" hangingPunct="0">
              <a:spcBef>
                <a:spcPct val="0"/>
              </a:spcBef>
              <a:spcAft>
                <a:spcPct val="0"/>
              </a:spcAft>
              <a:defRPr sz="1200">
                <a:solidFill>
                  <a:schemeClr val="tx1"/>
                </a:solidFill>
                <a:latin typeface="Times"/>
                <a:ea typeface="MS PGothic" pitchFamily="34" charset="-128"/>
              </a:defRPr>
            </a:lvl7pPr>
            <a:lvl8pPr marL="3429000" indent="-228600" eaLnBrk="0" fontAlgn="base" hangingPunct="0">
              <a:spcBef>
                <a:spcPct val="0"/>
              </a:spcBef>
              <a:spcAft>
                <a:spcPct val="0"/>
              </a:spcAft>
              <a:defRPr sz="1200">
                <a:solidFill>
                  <a:schemeClr val="tx1"/>
                </a:solidFill>
                <a:latin typeface="Times"/>
                <a:ea typeface="MS PGothic" pitchFamily="34" charset="-128"/>
              </a:defRPr>
            </a:lvl8pPr>
            <a:lvl9pPr marL="3886200" indent="-228600" eaLnBrk="0" fontAlgn="base" hangingPunct="0">
              <a:spcBef>
                <a:spcPct val="0"/>
              </a:spcBef>
              <a:spcAft>
                <a:spcPct val="0"/>
              </a:spcAft>
              <a:defRPr sz="1200">
                <a:solidFill>
                  <a:schemeClr val="tx1"/>
                </a:solidFill>
                <a:latin typeface="Times"/>
                <a:ea typeface="MS PGothic" pitchFamily="34" charset="-128"/>
              </a:defRPr>
            </a:lvl9pPr>
          </a:lstStyle>
          <a:p>
            <a:pPr algn="r" eaLnBrk="1" hangingPunct="1">
              <a:defRPr/>
            </a:pPr>
            <a:r>
              <a:rPr lang="en-US" sz="1200" b="1" noProof="0" dirty="0">
                <a:solidFill>
                  <a:schemeClr val="accent2"/>
                </a:solidFill>
                <a:latin typeface="Calibri" panose="020F0502020204030204" pitchFamily="34" charset="0"/>
                <a:cs typeface="+mn-cs"/>
              </a:rPr>
              <a:t>www.ats.net</a:t>
            </a:r>
          </a:p>
        </p:txBody>
      </p:sp>
      <p:pic>
        <p:nvPicPr>
          <p:cNvPr id="21" name="Grafik 20">
            <a:extLst>
              <a:ext uri="{FF2B5EF4-FFF2-40B4-BE49-F238E27FC236}">
                <a16:creationId xmlns:a16="http://schemas.microsoft.com/office/drawing/2014/main" id="{264958BC-CDEE-834C-9266-C30367254A40}"/>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7782697" y="4708272"/>
            <a:ext cx="190500" cy="190500"/>
          </a:xfrm>
          <a:prstGeom prst="rect">
            <a:avLst/>
          </a:prstGeom>
        </p:spPr>
      </p:pic>
      <p:pic>
        <p:nvPicPr>
          <p:cNvPr id="23" name="Grafik 22">
            <a:extLst>
              <a:ext uri="{FF2B5EF4-FFF2-40B4-BE49-F238E27FC236}">
                <a16:creationId xmlns:a16="http://schemas.microsoft.com/office/drawing/2014/main" id="{F3347D7B-6F0D-4344-8215-C24D9F5CFFE5}"/>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7230458" y="4708272"/>
            <a:ext cx="190500" cy="190500"/>
          </a:xfrm>
          <a:prstGeom prst="rect">
            <a:avLst/>
          </a:prstGeom>
        </p:spPr>
      </p:pic>
      <p:pic>
        <p:nvPicPr>
          <p:cNvPr id="24" name="Grafik 23">
            <a:extLst>
              <a:ext uri="{FF2B5EF4-FFF2-40B4-BE49-F238E27FC236}">
                <a16:creationId xmlns:a16="http://schemas.microsoft.com/office/drawing/2014/main" id="{255BFA18-5610-7F4A-8B56-43DE6A2154A6}"/>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506577" y="4708272"/>
            <a:ext cx="190500" cy="190500"/>
          </a:xfrm>
          <a:prstGeom prst="rect">
            <a:avLst/>
          </a:prstGeom>
        </p:spPr>
      </p:pic>
      <p:sp>
        <p:nvSpPr>
          <p:cNvPr id="6" name="Textplatzhalter 5"/>
          <p:cNvSpPr>
            <a:spLocks noGrp="1"/>
          </p:cNvSpPr>
          <p:nvPr>
            <p:ph type="body" sz="quarter" idx="20" hasCustomPrompt="1"/>
          </p:nvPr>
        </p:nvSpPr>
        <p:spPr>
          <a:xfrm>
            <a:off x="3701046" y="3377899"/>
            <a:ext cx="4258800" cy="342000"/>
          </a:xfrm>
          <a:prstGeom prst="rect">
            <a:avLst/>
          </a:prstGeom>
        </p:spPr>
        <p:txBody>
          <a:bodyPr rIns="0"/>
          <a:lstStyle>
            <a:lvl1pPr algn="r">
              <a:defRPr lang="de-AT" sz="1600" kern="1200" dirty="0">
                <a:solidFill>
                  <a:srgbClr val="0A3967"/>
                </a:solidFill>
                <a:latin typeface="+mj-lt"/>
                <a:ea typeface="+mn-ea"/>
                <a:cs typeface="+mn-cs"/>
              </a:defRPr>
            </a:lvl1pPr>
          </a:lstStyle>
          <a:p>
            <a:pPr lvl="0"/>
            <a:r>
              <a:rPr lang="de-DE" dirty="0"/>
              <a:t>Date</a:t>
            </a:r>
            <a:endParaRPr lang="de-AT" dirty="0"/>
          </a:p>
        </p:txBody>
      </p:sp>
    </p:spTree>
    <p:extLst>
      <p:ext uri="{BB962C8B-B14F-4D97-AF65-F5344CB8AC3E}">
        <p14:creationId xmlns:p14="http://schemas.microsoft.com/office/powerpoint/2010/main" val="2388768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Slide - Tile Desig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1262EAB-136D-4583-80B3-ABEBA5430ADA}"/>
              </a:ext>
            </a:extLst>
          </p:cNvPr>
          <p:cNvSpPr>
            <a:spLocks noGrp="1"/>
          </p:cNvSpPr>
          <p:nvPr>
            <p:ph idx="1" hasCustomPrompt="1"/>
          </p:nvPr>
        </p:nvSpPr>
        <p:spPr>
          <a:xfrm>
            <a:off x="7165298" y="1148495"/>
            <a:ext cx="1716764" cy="1717425"/>
          </a:xfrm>
          <a:prstGeom prst="rect">
            <a:avLst/>
          </a:prstGeom>
          <a:solidFill>
            <a:schemeClr val="tx2">
              <a:lumMod val="20000"/>
              <a:lumOff val="80000"/>
            </a:schemeClr>
          </a:solidFill>
        </p:spPr>
        <p:txBody>
          <a:bodyPr lIns="72000" tIns="36000" rIns="72000" bIns="72000">
            <a:normAutofit/>
          </a:bodyPr>
          <a:lstStyle>
            <a:lvl1pPr marL="0" indent="0">
              <a:buNone/>
              <a:defRPr sz="800"/>
            </a:lvl1pPr>
          </a:lstStyle>
          <a:p>
            <a:pPr lvl="0"/>
            <a:r>
              <a:rPr lang="en-US" noProof="0" dirty="0"/>
              <a:t>Please click on the “Image” icon and insert a square image.</a:t>
            </a:r>
          </a:p>
        </p:txBody>
      </p:sp>
      <p:sp>
        <p:nvSpPr>
          <p:cNvPr id="8" name="Titel 11">
            <a:extLst>
              <a:ext uri="{FF2B5EF4-FFF2-40B4-BE49-F238E27FC236}">
                <a16:creationId xmlns:a16="http://schemas.microsoft.com/office/drawing/2014/main" id="{36114DF0-9E82-468D-B39D-4252A847DCDC}"/>
              </a:ext>
            </a:extLst>
          </p:cNvPr>
          <p:cNvSpPr>
            <a:spLocks noGrp="1"/>
          </p:cNvSpPr>
          <p:nvPr>
            <p:ph type="title" hasCustomPrompt="1"/>
          </p:nvPr>
        </p:nvSpPr>
        <p:spPr>
          <a:xfrm>
            <a:off x="262800" y="0"/>
            <a:ext cx="7848000" cy="626400"/>
          </a:xfrm>
          <a:prstGeom prst="rect">
            <a:avLst/>
          </a:prstGeom>
        </p:spPr>
        <p:txBody>
          <a:bodyPr lIns="0" tIns="0" rIns="0" bIns="0" anchor="b" anchorCtr="0"/>
          <a:lstStyle>
            <a:lvl1pPr algn="l" eaLnBrk="1">
              <a:lnSpc>
                <a:spcPts val="2000"/>
              </a:lnSpc>
              <a:defRPr sz="2400" b="1" cap="none">
                <a:solidFill>
                  <a:schemeClr val="accent1"/>
                </a:solidFill>
              </a:defRPr>
            </a:lvl1pPr>
          </a:lstStyle>
          <a:p>
            <a:r>
              <a:rPr lang="en-US" noProof="0" dirty="0"/>
              <a:t>Click to add title of a slide with images (tiles)</a:t>
            </a:r>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6382288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716"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1147050618"/>
              </p:ext>
            </p:extLst>
          </p:nvPr>
        </p:nvGraphicFramePr>
        <p:xfrm>
          <a:off x="0" y="0"/>
          <a:ext cx="158750" cy="119063"/>
        </p:xfrm>
        <a:graphic>
          <a:graphicData uri="http://schemas.openxmlformats.org/presentationml/2006/ole">
            <mc:AlternateContent xmlns:mc="http://schemas.openxmlformats.org/markup-compatibility/2006">
              <mc:Choice xmlns:v="urn:schemas-microsoft-com:vml" Requires="v">
                <p:oleObj spid="_x0000_s194717" name="think-cell Slide" r:id="rId7" imgW="360" imgH="360" progId="">
                  <p:embed/>
                </p:oleObj>
              </mc:Choice>
              <mc:Fallback>
                <p:oleObj name="think-cell Slide" r:id="rId7" imgW="360" imgH="360" progId="">
                  <p:embed/>
                  <p:pic>
                    <p:nvPicPr>
                      <p:cNvPr id="4" name="Objekt 3"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Placeholder 4">
            <a:extLst>
              <a:ext uri="{FF2B5EF4-FFF2-40B4-BE49-F238E27FC236}">
                <a16:creationId xmlns:a16="http://schemas.microsoft.com/office/drawing/2014/main" id="{5B7609AC-6B2D-4CE6-B0EE-F77BB698B301}"/>
              </a:ext>
            </a:extLst>
          </p:cNvPr>
          <p:cNvSpPr>
            <a:spLocks noGrp="1"/>
          </p:cNvSpPr>
          <p:nvPr>
            <p:ph type="body" sz="quarter" idx="10" hasCustomPrompt="1"/>
          </p:nvPr>
        </p:nvSpPr>
        <p:spPr>
          <a:xfrm>
            <a:off x="262800" y="1151513"/>
            <a:ext cx="1190944" cy="3581731"/>
          </a:xfrm>
          <a:prstGeom prst="rect">
            <a:avLst/>
          </a:prstGeom>
        </p:spPr>
        <p:txBody>
          <a:bodyPr lIns="0" tIns="0" rIns="0" bIns="0"/>
          <a:lstStyle>
            <a:lvl1pPr marL="0" indent="0">
              <a:buNone/>
              <a:defRPr sz="1400" baseline="0"/>
            </a:lvl1pPr>
            <a:lvl2pPr marL="225425" indent="-179388">
              <a:buFont typeface="Wingdings" pitchFamily="2" charset="2"/>
              <a:buChar char="§"/>
              <a:tabLst/>
              <a:defRPr sz="1400"/>
            </a:lvl2pPr>
            <a:lvl3pPr marL="319088" indent="-141288">
              <a:buFont typeface="Wingdings" pitchFamily="2" charset="2"/>
              <a:buChar char="§"/>
              <a:tabLst/>
              <a:defRPr sz="1100"/>
            </a:lvl3pPr>
            <a:lvl4pPr marL="450850" indent="-131763">
              <a:buFont typeface="Wingdings" pitchFamily="2" charset="2"/>
              <a:buChar char="§"/>
              <a:tabLst/>
              <a:defRPr sz="1100"/>
            </a:lvl4pPr>
            <a:lvl5pPr marL="582613" indent="-131763">
              <a:buFont typeface="Wingdings" pitchFamily="2" charset="2"/>
              <a:buChar char="§"/>
              <a:tabLst/>
              <a:defRPr sz="1000"/>
            </a:lvl5p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 </a:t>
            </a:r>
            <a:endParaRPr lang="de-AT" dirty="0"/>
          </a:p>
        </p:txBody>
      </p:sp>
      <p:sp>
        <p:nvSpPr>
          <p:cNvPr id="7" name="Text Placeholder 4">
            <a:extLst>
              <a:ext uri="{FF2B5EF4-FFF2-40B4-BE49-F238E27FC236}">
                <a16:creationId xmlns:a16="http://schemas.microsoft.com/office/drawing/2014/main" id="{72FA2447-371A-4AF5-BD0A-CA13C1CC5BAC}"/>
              </a:ext>
            </a:extLst>
          </p:cNvPr>
          <p:cNvSpPr>
            <a:spLocks noGrp="1"/>
          </p:cNvSpPr>
          <p:nvPr>
            <p:ph type="body" sz="quarter" idx="16" hasCustomPrompt="1"/>
          </p:nvPr>
        </p:nvSpPr>
        <p:spPr>
          <a:xfrm>
            <a:off x="262801" y="705236"/>
            <a:ext cx="7848000" cy="431057"/>
          </a:xfrm>
          <a:prstGeom prst="rect">
            <a:avLst/>
          </a:prstGeom>
        </p:spPr>
        <p:txBody>
          <a:bodyPr wrap="square" lIns="0" tIns="0" rIns="0" bIns="180000">
            <a:spAutoFit/>
          </a:bodyPr>
          <a:lstStyle>
            <a:lvl1pPr marL="0" indent="0">
              <a:buNone/>
              <a:defRPr lang="en-US" sz="1800" kern="1200" cap="none" spc="75" baseline="0" noProof="0" dirty="0">
                <a:solidFill>
                  <a:schemeClr val="accent1"/>
                </a:solidFill>
                <a:latin typeface="+mj-lt"/>
                <a:ea typeface="+mj-ea"/>
                <a:cs typeface="+mj-cs"/>
              </a:defRPr>
            </a:lvl1pPr>
          </a:lstStyle>
          <a:p>
            <a:pPr lvl="0"/>
            <a:r>
              <a:rPr lang="en-US" noProof="0" dirty="0"/>
              <a:t>Click to add subtitles</a:t>
            </a:r>
          </a:p>
        </p:txBody>
      </p:sp>
      <p:sp>
        <p:nvSpPr>
          <p:cNvPr id="9" name="Text Placeholder 4">
            <a:extLst>
              <a:ext uri="{FF2B5EF4-FFF2-40B4-BE49-F238E27FC236}">
                <a16:creationId xmlns:a16="http://schemas.microsoft.com/office/drawing/2014/main" id="{39E2DC83-DFC1-452F-9FDC-27E5FB22B43E}"/>
              </a:ext>
            </a:extLst>
          </p:cNvPr>
          <p:cNvSpPr>
            <a:spLocks noGrp="1"/>
          </p:cNvSpPr>
          <p:nvPr>
            <p:ph type="body" sz="quarter" idx="18" hasCustomPrompt="1"/>
          </p:nvPr>
        </p:nvSpPr>
        <p:spPr>
          <a:xfrm>
            <a:off x="130858" y="3587793"/>
            <a:ext cx="1434448" cy="1114902"/>
          </a:xfrm>
          <a:prstGeom prst="rect">
            <a:avLst/>
          </a:prstGeom>
          <a:ln>
            <a:noFill/>
          </a:ln>
        </p:spPr>
        <p:txBody>
          <a:bodyPr wrap="square" lIns="72000" tIns="72000" rIns="72000" bIns="72000" anchor="b" anchorCtr="0">
            <a:spAutoFit/>
          </a:bodyPr>
          <a:lstStyle>
            <a:lvl1pPr marL="0" marR="0" indent="0" algn="ctr" defTabSz="685800" rtl="0" eaLnBrk="1" fontAlgn="auto" latinLnBrk="0" hangingPunct="1">
              <a:lnSpc>
                <a:spcPct val="90000"/>
              </a:lnSpc>
              <a:spcBef>
                <a:spcPts val="0"/>
              </a:spcBef>
              <a:spcAft>
                <a:spcPts val="150"/>
              </a:spcAft>
              <a:buClr>
                <a:schemeClr val="accent1"/>
              </a:buClr>
              <a:buSzPct val="100000"/>
              <a:buFont typeface="Tw Cen MT" panose="020B0602020104020603" pitchFamily="34" charset="0"/>
              <a:buNone/>
              <a:tabLst/>
              <a:defRPr sz="1000" b="0">
                <a:solidFill>
                  <a:schemeClr val="bg2"/>
                </a:solidFill>
              </a:defRPr>
            </a:lvl1pPr>
          </a:lstStyle>
          <a:p>
            <a:pPr marL="0" marR="0" lvl="0" indent="0" algn="ctr" defTabSz="685800" rtl="0" eaLnBrk="1" fontAlgn="auto" latinLnBrk="0" hangingPunct="1">
              <a:lnSpc>
                <a:spcPct val="90000"/>
              </a:lnSpc>
              <a:spcBef>
                <a:spcPts val="0"/>
              </a:spcBef>
              <a:spcAft>
                <a:spcPts val="150"/>
              </a:spcAft>
              <a:buClr>
                <a:schemeClr val="accent1"/>
              </a:buClr>
              <a:buSzPct val="100000"/>
              <a:buFont typeface="Tw Cen MT" panose="020B0602020104020603" pitchFamily="34" charset="0"/>
              <a:buNone/>
              <a:tabLst/>
              <a:defRPr/>
            </a:pPr>
            <a:r>
              <a:rPr lang="en-US" noProof="0" dirty="0"/>
              <a:t>&gt;&gt; TIP &lt;&lt;                       </a:t>
            </a:r>
            <a:br>
              <a:rPr lang="en-US" noProof="0" dirty="0"/>
            </a:br>
            <a:r>
              <a:rPr lang="en-US" noProof="0" dirty="0"/>
              <a:t>You can select and add this slide under “Layout”. You can switch between text levels by using the button “Increase List Level”.</a:t>
            </a:r>
          </a:p>
        </p:txBody>
      </p:sp>
      <p:sp>
        <p:nvSpPr>
          <p:cNvPr id="10" name="Content Placeholder 2">
            <a:extLst>
              <a:ext uri="{FF2B5EF4-FFF2-40B4-BE49-F238E27FC236}">
                <a16:creationId xmlns:a16="http://schemas.microsoft.com/office/drawing/2014/main" id="{6F847280-20CC-44B2-A9D0-BE0025A1AED3}"/>
              </a:ext>
            </a:extLst>
          </p:cNvPr>
          <p:cNvSpPr>
            <a:spLocks noGrp="1"/>
          </p:cNvSpPr>
          <p:nvPr>
            <p:ph idx="19" hasCustomPrompt="1"/>
          </p:nvPr>
        </p:nvSpPr>
        <p:spPr>
          <a:xfrm>
            <a:off x="7165298" y="3015820"/>
            <a:ext cx="1716764" cy="1717425"/>
          </a:xfrm>
          <a:prstGeom prst="rect">
            <a:avLst/>
          </a:prstGeom>
          <a:solidFill>
            <a:schemeClr val="tx2">
              <a:lumMod val="20000"/>
              <a:lumOff val="80000"/>
            </a:schemeClr>
          </a:solidFill>
        </p:spPr>
        <p:txBody>
          <a:bodyPr lIns="72000" tIns="36000" rIns="72000" bIns="72000">
            <a:normAutofit/>
          </a:bodyPr>
          <a:lstStyle>
            <a:lvl1pPr marL="0" indent="0">
              <a:buNone/>
              <a:defRPr sz="800"/>
            </a:lvl1pPr>
          </a:lstStyle>
          <a:p>
            <a:pPr lvl="0"/>
            <a:r>
              <a:rPr lang="en-US" noProof="0" dirty="0"/>
              <a:t>Please click on the “Image” icon and insert a square image.</a:t>
            </a:r>
          </a:p>
        </p:txBody>
      </p:sp>
      <p:sp>
        <p:nvSpPr>
          <p:cNvPr id="12" name="Content Placeholder 2">
            <a:extLst>
              <a:ext uri="{FF2B5EF4-FFF2-40B4-BE49-F238E27FC236}">
                <a16:creationId xmlns:a16="http://schemas.microsoft.com/office/drawing/2014/main" id="{164C8D58-BB37-45E5-8905-86CADD179C8F}"/>
              </a:ext>
            </a:extLst>
          </p:cNvPr>
          <p:cNvSpPr>
            <a:spLocks noGrp="1"/>
          </p:cNvSpPr>
          <p:nvPr>
            <p:ph idx="20" hasCustomPrompt="1"/>
          </p:nvPr>
        </p:nvSpPr>
        <p:spPr>
          <a:xfrm>
            <a:off x="5298634" y="1148495"/>
            <a:ext cx="1716764" cy="1717425"/>
          </a:xfrm>
          <a:prstGeom prst="rect">
            <a:avLst/>
          </a:prstGeom>
          <a:solidFill>
            <a:schemeClr val="tx2">
              <a:lumMod val="20000"/>
              <a:lumOff val="80000"/>
            </a:schemeClr>
          </a:solidFill>
        </p:spPr>
        <p:txBody>
          <a:bodyPr lIns="72000" tIns="36000" rIns="72000" bIns="72000">
            <a:normAutofit/>
          </a:bodyPr>
          <a:lstStyle>
            <a:lvl1pPr marL="0" indent="0">
              <a:buNone/>
              <a:defRPr sz="800"/>
            </a:lvl1pPr>
          </a:lstStyle>
          <a:p>
            <a:pPr lvl="0"/>
            <a:r>
              <a:rPr lang="en-US" noProof="0" dirty="0"/>
              <a:t>Please click on the “Image” icon and insert a square image.</a:t>
            </a:r>
          </a:p>
        </p:txBody>
      </p:sp>
      <p:sp>
        <p:nvSpPr>
          <p:cNvPr id="13" name="Content Placeholder 2">
            <a:extLst>
              <a:ext uri="{FF2B5EF4-FFF2-40B4-BE49-F238E27FC236}">
                <a16:creationId xmlns:a16="http://schemas.microsoft.com/office/drawing/2014/main" id="{2F077ECE-BBFA-4F80-B02D-B94A5B5F3C0A}"/>
              </a:ext>
            </a:extLst>
          </p:cNvPr>
          <p:cNvSpPr>
            <a:spLocks noGrp="1"/>
          </p:cNvSpPr>
          <p:nvPr>
            <p:ph idx="21" hasCustomPrompt="1"/>
          </p:nvPr>
        </p:nvSpPr>
        <p:spPr>
          <a:xfrm>
            <a:off x="5298634" y="3015820"/>
            <a:ext cx="1716764" cy="1717425"/>
          </a:xfrm>
          <a:prstGeom prst="rect">
            <a:avLst/>
          </a:prstGeom>
          <a:solidFill>
            <a:schemeClr val="tx2">
              <a:lumMod val="20000"/>
              <a:lumOff val="80000"/>
            </a:schemeClr>
          </a:solidFill>
        </p:spPr>
        <p:txBody>
          <a:bodyPr lIns="72000" tIns="36000" rIns="72000" bIns="72000">
            <a:normAutofit/>
          </a:bodyPr>
          <a:lstStyle>
            <a:lvl1pPr marL="0" indent="0">
              <a:buNone/>
              <a:defRPr sz="800"/>
            </a:lvl1pPr>
          </a:lstStyle>
          <a:p>
            <a:pPr lvl="0"/>
            <a:r>
              <a:rPr lang="en-US" noProof="0" dirty="0"/>
              <a:t>Please click on the “Image” icon and insert a square image.</a:t>
            </a:r>
          </a:p>
        </p:txBody>
      </p:sp>
      <p:sp>
        <p:nvSpPr>
          <p:cNvPr id="15" name="Content Placeholder 2">
            <a:extLst>
              <a:ext uri="{FF2B5EF4-FFF2-40B4-BE49-F238E27FC236}">
                <a16:creationId xmlns:a16="http://schemas.microsoft.com/office/drawing/2014/main" id="{BD8B90BC-50E2-4AD7-A2FD-FBD0AFE984F1}"/>
              </a:ext>
            </a:extLst>
          </p:cNvPr>
          <p:cNvSpPr>
            <a:spLocks noGrp="1"/>
          </p:cNvSpPr>
          <p:nvPr>
            <p:ph idx="23" hasCustomPrompt="1"/>
          </p:nvPr>
        </p:nvSpPr>
        <p:spPr>
          <a:xfrm>
            <a:off x="3431970" y="1148495"/>
            <a:ext cx="1716764" cy="1717425"/>
          </a:xfrm>
          <a:prstGeom prst="rect">
            <a:avLst/>
          </a:prstGeom>
          <a:solidFill>
            <a:schemeClr val="tx2">
              <a:lumMod val="20000"/>
              <a:lumOff val="80000"/>
            </a:schemeClr>
          </a:solidFill>
        </p:spPr>
        <p:txBody>
          <a:bodyPr lIns="72000" tIns="36000" rIns="72000" bIns="72000">
            <a:normAutofit/>
          </a:bodyPr>
          <a:lstStyle>
            <a:lvl1pPr marL="0" indent="0">
              <a:buNone/>
              <a:defRPr sz="800"/>
            </a:lvl1pPr>
          </a:lstStyle>
          <a:p>
            <a:pPr lvl="0"/>
            <a:r>
              <a:rPr lang="en-US" noProof="0" dirty="0"/>
              <a:t>Please click on the “Image” icon and insert a square image.</a:t>
            </a:r>
          </a:p>
        </p:txBody>
      </p:sp>
      <p:sp>
        <p:nvSpPr>
          <p:cNvPr id="16" name="Content Placeholder 2">
            <a:extLst>
              <a:ext uri="{FF2B5EF4-FFF2-40B4-BE49-F238E27FC236}">
                <a16:creationId xmlns:a16="http://schemas.microsoft.com/office/drawing/2014/main" id="{18B3A6FA-FDD7-473E-A4A8-DCD69CE49B5C}"/>
              </a:ext>
            </a:extLst>
          </p:cNvPr>
          <p:cNvSpPr>
            <a:spLocks noGrp="1"/>
          </p:cNvSpPr>
          <p:nvPr>
            <p:ph idx="24" hasCustomPrompt="1"/>
          </p:nvPr>
        </p:nvSpPr>
        <p:spPr>
          <a:xfrm>
            <a:off x="3431970" y="3015820"/>
            <a:ext cx="1716764" cy="1717425"/>
          </a:xfrm>
          <a:prstGeom prst="rect">
            <a:avLst/>
          </a:prstGeom>
          <a:solidFill>
            <a:schemeClr val="tx2">
              <a:lumMod val="20000"/>
              <a:lumOff val="80000"/>
            </a:schemeClr>
          </a:solidFill>
        </p:spPr>
        <p:txBody>
          <a:bodyPr lIns="72000" tIns="36000" rIns="72000" bIns="72000">
            <a:normAutofit/>
          </a:bodyPr>
          <a:lstStyle>
            <a:lvl1pPr marL="0" indent="0">
              <a:buNone/>
              <a:defRPr sz="800"/>
            </a:lvl1pPr>
          </a:lstStyle>
          <a:p>
            <a:pPr lvl="0"/>
            <a:r>
              <a:rPr lang="en-US" noProof="0" dirty="0"/>
              <a:t>Please click on the “Image” icon and insert a square image.</a:t>
            </a:r>
          </a:p>
        </p:txBody>
      </p:sp>
      <p:sp>
        <p:nvSpPr>
          <p:cNvPr id="18" name="Content Placeholder 2">
            <a:extLst>
              <a:ext uri="{FF2B5EF4-FFF2-40B4-BE49-F238E27FC236}">
                <a16:creationId xmlns:a16="http://schemas.microsoft.com/office/drawing/2014/main" id="{114AC136-E7BA-46CF-A8DA-CD468079AC6E}"/>
              </a:ext>
            </a:extLst>
          </p:cNvPr>
          <p:cNvSpPr>
            <a:spLocks noGrp="1"/>
          </p:cNvSpPr>
          <p:nvPr>
            <p:ph idx="26" hasCustomPrompt="1"/>
          </p:nvPr>
        </p:nvSpPr>
        <p:spPr>
          <a:xfrm>
            <a:off x="1565306" y="1148495"/>
            <a:ext cx="1716764" cy="1717425"/>
          </a:xfrm>
          <a:prstGeom prst="rect">
            <a:avLst/>
          </a:prstGeom>
          <a:solidFill>
            <a:schemeClr val="tx2">
              <a:lumMod val="20000"/>
              <a:lumOff val="80000"/>
            </a:schemeClr>
          </a:solidFill>
        </p:spPr>
        <p:txBody>
          <a:bodyPr lIns="72000" tIns="36000" rIns="72000" bIns="72000">
            <a:normAutofit/>
          </a:bodyPr>
          <a:lstStyle>
            <a:lvl1pPr marL="0" indent="0">
              <a:buNone/>
              <a:defRPr sz="800" baseline="0"/>
            </a:lvl1pPr>
          </a:lstStyle>
          <a:p>
            <a:pPr lvl="0"/>
            <a:r>
              <a:rPr lang="en-US" noProof="0" dirty="0"/>
              <a:t>Please click on the “Image” icon and insert a square image.</a:t>
            </a:r>
          </a:p>
        </p:txBody>
      </p:sp>
      <p:sp>
        <p:nvSpPr>
          <p:cNvPr id="19" name="Content Placeholder 2">
            <a:extLst>
              <a:ext uri="{FF2B5EF4-FFF2-40B4-BE49-F238E27FC236}">
                <a16:creationId xmlns:a16="http://schemas.microsoft.com/office/drawing/2014/main" id="{C455FAAC-424C-4553-ABE0-2A5E102DF99A}"/>
              </a:ext>
            </a:extLst>
          </p:cNvPr>
          <p:cNvSpPr>
            <a:spLocks noGrp="1"/>
          </p:cNvSpPr>
          <p:nvPr>
            <p:ph idx="27" hasCustomPrompt="1"/>
          </p:nvPr>
        </p:nvSpPr>
        <p:spPr>
          <a:xfrm>
            <a:off x="1565306" y="3015820"/>
            <a:ext cx="1716764" cy="1717425"/>
          </a:xfrm>
          <a:prstGeom prst="rect">
            <a:avLst/>
          </a:prstGeom>
          <a:solidFill>
            <a:schemeClr val="tx2">
              <a:lumMod val="20000"/>
              <a:lumOff val="80000"/>
            </a:schemeClr>
          </a:solidFill>
        </p:spPr>
        <p:txBody>
          <a:bodyPr lIns="72000" tIns="36000" rIns="72000" bIns="72000">
            <a:normAutofit/>
          </a:bodyPr>
          <a:lstStyle>
            <a:lvl1pPr marL="0" indent="0">
              <a:buNone/>
              <a:defRPr sz="800"/>
            </a:lvl1pPr>
          </a:lstStyle>
          <a:p>
            <a:pPr lvl="0"/>
            <a:r>
              <a:rPr lang="en-US" noProof="0" dirty="0"/>
              <a:t>Please click on the “Image” icon and insert a square image.</a:t>
            </a:r>
          </a:p>
        </p:txBody>
      </p:sp>
    </p:spTree>
    <p:extLst>
      <p:ext uri="{BB962C8B-B14F-4D97-AF65-F5344CB8AC3E}">
        <p14:creationId xmlns:p14="http://schemas.microsoft.com/office/powerpoint/2010/main" val="175300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924" name="think-cell Slide" r:id="rId4" imgW="216" imgH="216" progId="TCLayout.ActiveDocument.1">
                  <p:embed/>
                </p:oleObj>
              </mc:Choice>
              <mc:Fallback>
                <p:oleObj name="think-cell Slide" r:id="rId4" imgW="216" imgH="216"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itel 9"/>
          <p:cNvSpPr>
            <a:spLocks noGrp="1"/>
          </p:cNvSpPr>
          <p:nvPr>
            <p:ph type="title" hasCustomPrompt="1"/>
          </p:nvPr>
        </p:nvSpPr>
        <p:spPr>
          <a:xfrm>
            <a:off x="262799" y="0"/>
            <a:ext cx="7848000" cy="626400"/>
          </a:xfrm>
          <a:prstGeom prst="rect">
            <a:avLst/>
          </a:prstGeom>
        </p:spPr>
        <p:txBody>
          <a:bodyPr lIns="0" tIns="0" rIns="0" bIns="0" anchor="b" anchorCtr="0"/>
          <a:lstStyle>
            <a:lvl1pPr algn="l">
              <a:defRPr lang="en-US" sz="2400" b="1" kern="1200" cap="none" spc="75" baseline="0" noProof="0" dirty="0">
                <a:solidFill>
                  <a:schemeClr val="accent1"/>
                </a:solidFill>
                <a:latin typeface="+mj-lt"/>
                <a:ea typeface="+mj-ea"/>
                <a:cs typeface="+mj-cs"/>
              </a:defRPr>
            </a:lvl1pPr>
          </a:lstStyle>
          <a:p>
            <a:r>
              <a:rPr lang="en-US" noProof="0" dirty="0"/>
              <a:t>Contact</a:t>
            </a:r>
          </a:p>
        </p:txBody>
      </p:sp>
      <p:sp>
        <p:nvSpPr>
          <p:cNvPr id="5" name="Textplatzhalter 4"/>
          <p:cNvSpPr>
            <a:spLocks noGrp="1"/>
          </p:cNvSpPr>
          <p:nvPr>
            <p:ph type="body" sz="quarter" idx="12" hasCustomPrompt="1"/>
          </p:nvPr>
        </p:nvSpPr>
        <p:spPr>
          <a:xfrm>
            <a:off x="262800" y="1708307"/>
            <a:ext cx="6119688" cy="221599"/>
          </a:xfrm>
          <a:prstGeom prst="rect">
            <a:avLst/>
          </a:prstGeom>
        </p:spPr>
        <p:txBody>
          <a:bodyPr wrap="square" lIns="0" tIns="0" rIns="0" bIns="0" anchor="t">
            <a:spAutoFit/>
          </a:bodyPr>
          <a:lstStyle>
            <a:lvl1pPr marL="0" indent="0">
              <a:buNone/>
              <a:defRPr sz="1600" b="1" baseline="0">
                <a:latin typeface="+mj-lt"/>
              </a:defRPr>
            </a:lvl1pPr>
          </a:lstStyle>
          <a:p>
            <a:r>
              <a:rPr lang="en-US" noProof="0" dirty="0"/>
              <a:t>Name</a:t>
            </a:r>
          </a:p>
        </p:txBody>
      </p:sp>
      <p:grpSp>
        <p:nvGrpSpPr>
          <p:cNvPr id="7" name="Group 6"/>
          <p:cNvGrpSpPr/>
          <p:nvPr userDrawn="1"/>
        </p:nvGrpSpPr>
        <p:grpSpPr>
          <a:xfrm>
            <a:off x="162547" y="1404635"/>
            <a:ext cx="6477957" cy="193952"/>
            <a:chOff x="2546997" y="1428860"/>
            <a:chExt cx="6477957" cy="193952"/>
          </a:xfrm>
        </p:grpSpPr>
        <p:sp>
          <p:nvSpPr>
            <p:cNvPr id="8" name="Freeform 7"/>
            <p:cNvSpPr/>
            <p:nvPr/>
          </p:nvSpPr>
          <p:spPr>
            <a:xfrm>
              <a:off x="2574522" y="1455335"/>
              <a:ext cx="6444000" cy="150942"/>
            </a:xfrm>
            <a:custGeom>
              <a:avLst/>
              <a:gdLst>
                <a:gd name="connsiteX0" fmla="*/ 0 w 4317357"/>
                <a:gd name="connsiteY0" fmla="*/ 0 h 138896"/>
                <a:gd name="connsiteX1" fmla="*/ 4178461 w 4317357"/>
                <a:gd name="connsiteY1" fmla="*/ 0 h 138896"/>
                <a:gd name="connsiteX2" fmla="*/ 4317357 w 4317357"/>
                <a:gd name="connsiteY2" fmla="*/ 138896 h 138896"/>
                <a:gd name="connsiteX0" fmla="*/ 0 w 4302069"/>
                <a:gd name="connsiteY0" fmla="*/ 0 h 159851"/>
                <a:gd name="connsiteX1" fmla="*/ 4178461 w 4302069"/>
                <a:gd name="connsiteY1" fmla="*/ 0 h 159851"/>
                <a:gd name="connsiteX2" fmla="*/ 4302069 w 4302069"/>
                <a:gd name="connsiteY2" fmla="*/ 159851 h 159851"/>
                <a:gd name="connsiteX0" fmla="*/ 0 w 4409087"/>
                <a:gd name="connsiteY0" fmla="*/ 0 h 314156"/>
                <a:gd name="connsiteX1" fmla="*/ 4178461 w 4409087"/>
                <a:gd name="connsiteY1" fmla="*/ 0 h 314156"/>
                <a:gd name="connsiteX2" fmla="*/ 4409087 w 4409087"/>
                <a:gd name="connsiteY2" fmla="*/ 314156 h 314156"/>
                <a:gd name="connsiteX0" fmla="*/ 0 w 4271492"/>
                <a:gd name="connsiteY0" fmla="*/ 0 h 127466"/>
                <a:gd name="connsiteX1" fmla="*/ 4178461 w 4271492"/>
                <a:gd name="connsiteY1" fmla="*/ 0 h 127466"/>
                <a:gd name="connsiteX2" fmla="*/ 4271492 w 4271492"/>
                <a:gd name="connsiteY2" fmla="*/ 127466 h 127466"/>
                <a:gd name="connsiteX0" fmla="*/ 0 w 4225627"/>
                <a:gd name="connsiteY0" fmla="*/ 0 h 66506"/>
                <a:gd name="connsiteX1" fmla="*/ 4178461 w 4225627"/>
                <a:gd name="connsiteY1" fmla="*/ 0 h 66506"/>
                <a:gd name="connsiteX2" fmla="*/ 4225627 w 4225627"/>
                <a:gd name="connsiteY2" fmla="*/ 66506 h 66506"/>
                <a:gd name="connsiteX0" fmla="*/ 0 w 4233271"/>
                <a:gd name="connsiteY0" fmla="*/ 0 h 64601"/>
                <a:gd name="connsiteX1" fmla="*/ 4178461 w 4233271"/>
                <a:gd name="connsiteY1" fmla="*/ 0 h 64601"/>
                <a:gd name="connsiteX2" fmla="*/ 4233271 w 4233271"/>
                <a:gd name="connsiteY2" fmla="*/ 64601 h 64601"/>
                <a:gd name="connsiteX0" fmla="*/ 0 w 4233271"/>
                <a:gd name="connsiteY0" fmla="*/ 0 h 64601"/>
                <a:gd name="connsiteX1" fmla="*/ 4178461 w 4233271"/>
                <a:gd name="connsiteY1" fmla="*/ 0 h 64601"/>
                <a:gd name="connsiteX2" fmla="*/ 4202887 w 4233271"/>
                <a:gd name="connsiteY2" fmla="*/ 29022 h 64601"/>
                <a:gd name="connsiteX3" fmla="*/ 4233271 w 4233271"/>
                <a:gd name="connsiteY3" fmla="*/ 64601 h 64601"/>
                <a:gd name="connsiteX0" fmla="*/ 0 w 4203772"/>
                <a:gd name="connsiteY0" fmla="*/ 0 h 228431"/>
                <a:gd name="connsiteX1" fmla="*/ 4178461 w 4203772"/>
                <a:gd name="connsiteY1" fmla="*/ 0 h 228431"/>
                <a:gd name="connsiteX2" fmla="*/ 4202887 w 4203772"/>
                <a:gd name="connsiteY2" fmla="*/ 29022 h 228431"/>
                <a:gd name="connsiteX3" fmla="*/ 4203772 w 4203772"/>
                <a:gd name="connsiteY3" fmla="*/ 228431 h 228431"/>
                <a:gd name="connsiteX0" fmla="*/ 0 w 4202887"/>
                <a:gd name="connsiteY0" fmla="*/ 0 h 29022"/>
                <a:gd name="connsiteX1" fmla="*/ 4178461 w 4202887"/>
                <a:gd name="connsiteY1" fmla="*/ 0 h 29022"/>
                <a:gd name="connsiteX2" fmla="*/ 4202887 w 4202887"/>
                <a:gd name="connsiteY2" fmla="*/ 29022 h 29022"/>
                <a:gd name="connsiteX0" fmla="*/ 0 w 4240683"/>
                <a:gd name="connsiteY0" fmla="*/ 0 h 69027"/>
                <a:gd name="connsiteX1" fmla="*/ 4178461 w 4240683"/>
                <a:gd name="connsiteY1" fmla="*/ 0 h 69027"/>
                <a:gd name="connsiteX2" fmla="*/ 4240683 w 4240683"/>
                <a:gd name="connsiteY2" fmla="*/ 69027 h 69027"/>
                <a:gd name="connsiteX0" fmla="*/ 0 w 4240683"/>
                <a:gd name="connsiteY0" fmla="*/ 1782 h 70809"/>
                <a:gd name="connsiteX1" fmla="*/ 25727 w 4240683"/>
                <a:gd name="connsiteY1" fmla="*/ 0 h 70809"/>
                <a:gd name="connsiteX2" fmla="*/ 4178461 w 4240683"/>
                <a:gd name="connsiteY2" fmla="*/ 1782 h 70809"/>
                <a:gd name="connsiteX3" fmla="*/ 4240683 w 4240683"/>
                <a:gd name="connsiteY3" fmla="*/ 70809 h 70809"/>
                <a:gd name="connsiteX0" fmla="*/ 0 w 4236989"/>
                <a:gd name="connsiteY0" fmla="*/ 26547 h 70809"/>
                <a:gd name="connsiteX1" fmla="*/ 22033 w 4236989"/>
                <a:gd name="connsiteY1" fmla="*/ 0 h 70809"/>
                <a:gd name="connsiteX2" fmla="*/ 4174767 w 4236989"/>
                <a:gd name="connsiteY2" fmla="*/ 1782 h 70809"/>
                <a:gd name="connsiteX3" fmla="*/ 4236989 w 4236989"/>
                <a:gd name="connsiteY3" fmla="*/ 70809 h 70809"/>
                <a:gd name="connsiteX0" fmla="*/ 0 w 4255458"/>
                <a:gd name="connsiteY0" fmla="*/ 64647 h 70809"/>
                <a:gd name="connsiteX1" fmla="*/ 40502 w 4255458"/>
                <a:gd name="connsiteY1" fmla="*/ 0 h 70809"/>
                <a:gd name="connsiteX2" fmla="*/ 4193236 w 4255458"/>
                <a:gd name="connsiteY2" fmla="*/ 1782 h 70809"/>
                <a:gd name="connsiteX3" fmla="*/ 4255458 w 4255458"/>
                <a:gd name="connsiteY3" fmla="*/ 70809 h 70809"/>
                <a:gd name="connsiteX0" fmla="*/ 0 w 4244376"/>
                <a:gd name="connsiteY0" fmla="*/ 0 h 139512"/>
                <a:gd name="connsiteX1" fmla="*/ 29420 w 4244376"/>
                <a:gd name="connsiteY1" fmla="*/ 68703 h 139512"/>
                <a:gd name="connsiteX2" fmla="*/ 4182154 w 4244376"/>
                <a:gd name="connsiteY2" fmla="*/ 70485 h 139512"/>
                <a:gd name="connsiteX3" fmla="*/ 4244376 w 4244376"/>
                <a:gd name="connsiteY3" fmla="*/ 139512 h 139512"/>
                <a:gd name="connsiteX0" fmla="*/ 0 w 4260998"/>
                <a:gd name="connsiteY0" fmla="*/ 0 h 150942"/>
                <a:gd name="connsiteX1" fmla="*/ 46042 w 4260998"/>
                <a:gd name="connsiteY1" fmla="*/ 80133 h 150942"/>
                <a:gd name="connsiteX2" fmla="*/ 4198776 w 4260998"/>
                <a:gd name="connsiteY2" fmla="*/ 81915 h 150942"/>
                <a:gd name="connsiteX3" fmla="*/ 4260998 w 4260998"/>
                <a:gd name="connsiteY3" fmla="*/ 150942 h 150942"/>
              </a:gdLst>
              <a:ahLst/>
              <a:cxnLst>
                <a:cxn ang="0">
                  <a:pos x="connsiteX0" y="connsiteY0"/>
                </a:cxn>
                <a:cxn ang="0">
                  <a:pos x="connsiteX1" y="connsiteY1"/>
                </a:cxn>
                <a:cxn ang="0">
                  <a:pos x="connsiteX2" y="connsiteY2"/>
                </a:cxn>
                <a:cxn ang="0">
                  <a:pos x="connsiteX3" y="connsiteY3"/>
                </a:cxn>
              </a:cxnLst>
              <a:rect l="l" t="t" r="r" b="b"/>
              <a:pathLst>
                <a:path w="4260998" h="150942">
                  <a:moveTo>
                    <a:pt x="0" y="0"/>
                  </a:moveTo>
                  <a:lnTo>
                    <a:pt x="46042" y="80133"/>
                  </a:lnTo>
                  <a:lnTo>
                    <a:pt x="4198776" y="81915"/>
                  </a:lnTo>
                  <a:lnTo>
                    <a:pt x="4260998" y="150942"/>
                  </a:lnTo>
                </a:path>
              </a:pathLst>
            </a:custGeom>
            <a:noFill/>
            <a:ln w="9525" cap="flat" cmpd="sng" algn="ctr">
              <a:solidFill>
                <a:srgbClr val="0096DC"/>
              </a:solidFill>
              <a:prstDash val="solid"/>
            </a:ln>
            <a:effectLst/>
          </p:spPr>
          <p:txBody>
            <a:bodyPr rtlCol="0" anchor="ctr"/>
            <a:lstStyle/>
            <a:p>
              <a:pPr eaLnBrk="1"/>
              <a:endParaRPr lang="en-US" noProof="0" dirty="0"/>
            </a:p>
          </p:txBody>
        </p:sp>
        <p:sp>
          <p:nvSpPr>
            <p:cNvPr id="9" name="Oval 8"/>
            <p:cNvSpPr/>
            <p:nvPr/>
          </p:nvSpPr>
          <p:spPr>
            <a:xfrm>
              <a:off x="8988954" y="1586812"/>
              <a:ext cx="36000" cy="36000"/>
            </a:xfrm>
            <a:prstGeom prst="ellipse">
              <a:avLst/>
            </a:prstGeom>
            <a:solidFill>
              <a:schemeClr val="bg1"/>
            </a:solidFill>
            <a:ln w="9525" cap="flat" cmpd="sng" algn="ctr">
              <a:solidFill>
                <a:srgbClr val="0096DC"/>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rgbClr val="000000"/>
                </a:solidFill>
                <a:effectLst/>
                <a:uLnTx/>
                <a:uFillTx/>
                <a:latin typeface="Arial"/>
              </a:endParaRPr>
            </a:p>
          </p:txBody>
        </p:sp>
        <p:sp>
          <p:nvSpPr>
            <p:cNvPr id="12" name="Oval 11"/>
            <p:cNvSpPr/>
            <p:nvPr/>
          </p:nvSpPr>
          <p:spPr>
            <a:xfrm>
              <a:off x="2546997" y="1428860"/>
              <a:ext cx="36000" cy="36000"/>
            </a:xfrm>
            <a:prstGeom prst="ellipse">
              <a:avLst/>
            </a:prstGeom>
            <a:solidFill>
              <a:schemeClr val="bg1"/>
            </a:solidFill>
            <a:ln w="9525" cap="flat" cmpd="sng" algn="ctr">
              <a:solidFill>
                <a:srgbClr val="0096DC"/>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rgbClr val="000000"/>
                </a:solidFill>
                <a:effectLst/>
                <a:uLnTx/>
                <a:uFillTx/>
                <a:latin typeface="Arial"/>
              </a:endParaRPr>
            </a:p>
          </p:txBody>
        </p:sp>
      </p:grpSp>
      <p:sp>
        <p:nvSpPr>
          <p:cNvPr id="13" name="Textplatzhalter 4"/>
          <p:cNvSpPr>
            <a:spLocks noGrp="1"/>
          </p:cNvSpPr>
          <p:nvPr>
            <p:ph type="body" sz="quarter" idx="13" hasCustomPrompt="1"/>
          </p:nvPr>
        </p:nvSpPr>
        <p:spPr>
          <a:xfrm>
            <a:off x="262800" y="1080000"/>
            <a:ext cx="1420069" cy="249299"/>
          </a:xfrm>
          <a:prstGeom prst="rect">
            <a:avLst/>
          </a:prstGeom>
        </p:spPr>
        <p:txBody>
          <a:bodyPr wrap="none" lIns="0" tIns="0" rIns="0" bIns="0" anchor="t">
            <a:spAutoFit/>
          </a:bodyPr>
          <a:lstStyle>
            <a:lvl1pPr marL="0" indent="0">
              <a:buNone/>
              <a:defRPr sz="1800" b="1" baseline="0">
                <a:solidFill>
                  <a:schemeClr val="accent1"/>
                </a:solidFill>
                <a:latin typeface="+mj-lt"/>
              </a:defRPr>
            </a:lvl1pPr>
          </a:lstStyle>
          <a:p>
            <a:pPr lvl="0"/>
            <a:r>
              <a:rPr lang="en-US" noProof="0" dirty="0"/>
              <a:t>Contact details</a:t>
            </a:r>
          </a:p>
        </p:txBody>
      </p:sp>
      <p:sp>
        <p:nvSpPr>
          <p:cNvPr id="14" name="Textplatzhalter 4"/>
          <p:cNvSpPr>
            <a:spLocks noGrp="1"/>
          </p:cNvSpPr>
          <p:nvPr>
            <p:ph type="body" sz="quarter" idx="14" hasCustomPrompt="1"/>
          </p:nvPr>
        </p:nvSpPr>
        <p:spPr>
          <a:xfrm>
            <a:off x="262800" y="2036553"/>
            <a:ext cx="6119688" cy="221599"/>
          </a:xfrm>
          <a:prstGeom prst="rect">
            <a:avLst/>
          </a:prstGeom>
        </p:spPr>
        <p:txBody>
          <a:bodyPr wrap="square" lIns="0" tIns="0" rIns="0" bIns="0" anchor="t">
            <a:spAutoFit/>
          </a:bodyPr>
          <a:lstStyle>
            <a:lvl1pPr marL="0" indent="0">
              <a:buNone/>
              <a:defRPr sz="1600" b="0" baseline="0">
                <a:latin typeface="+mj-lt"/>
              </a:defRPr>
            </a:lvl1pPr>
          </a:lstStyle>
          <a:p>
            <a:r>
              <a:rPr lang="en-US" noProof="0" dirty="0"/>
              <a:t>Position</a:t>
            </a:r>
          </a:p>
        </p:txBody>
      </p:sp>
      <p:sp>
        <p:nvSpPr>
          <p:cNvPr id="16" name="Textplatzhalter 4"/>
          <p:cNvSpPr>
            <a:spLocks noGrp="1"/>
          </p:cNvSpPr>
          <p:nvPr>
            <p:ph type="body" sz="quarter" idx="15" hasCustomPrompt="1"/>
          </p:nvPr>
        </p:nvSpPr>
        <p:spPr>
          <a:xfrm>
            <a:off x="262800" y="2587537"/>
            <a:ext cx="6119688" cy="221599"/>
          </a:xfrm>
          <a:prstGeom prst="rect">
            <a:avLst/>
          </a:prstGeom>
        </p:spPr>
        <p:txBody>
          <a:bodyPr wrap="square" lIns="0" tIns="0" rIns="0" bIns="0" anchor="t">
            <a:spAutoFit/>
          </a:bodyPr>
          <a:lstStyle>
            <a:lvl1pPr marL="0" indent="0">
              <a:buNone/>
              <a:defRPr sz="1600" b="1" baseline="0">
                <a:latin typeface="+mj-lt"/>
              </a:defRPr>
            </a:lvl1pPr>
          </a:lstStyle>
          <a:p>
            <a:r>
              <a:rPr lang="en-US" noProof="0" dirty="0"/>
              <a:t>Xxx</a:t>
            </a:r>
          </a:p>
        </p:txBody>
      </p:sp>
      <p:sp>
        <p:nvSpPr>
          <p:cNvPr id="22" name="Textplatzhalter 4">
            <a:extLst>
              <a:ext uri="{FF2B5EF4-FFF2-40B4-BE49-F238E27FC236}">
                <a16:creationId xmlns:a16="http://schemas.microsoft.com/office/drawing/2014/main" id="{7A6BE04A-9E27-EA49-85D8-4ED0241C049F}"/>
              </a:ext>
            </a:extLst>
          </p:cNvPr>
          <p:cNvSpPr>
            <a:spLocks noGrp="1"/>
          </p:cNvSpPr>
          <p:nvPr>
            <p:ph type="body" sz="quarter" idx="16" hasCustomPrompt="1"/>
          </p:nvPr>
        </p:nvSpPr>
        <p:spPr>
          <a:xfrm>
            <a:off x="262800" y="2895623"/>
            <a:ext cx="6119688" cy="1672253"/>
          </a:xfrm>
          <a:prstGeom prst="rect">
            <a:avLst/>
          </a:prstGeom>
        </p:spPr>
        <p:txBody>
          <a:bodyPr wrap="square" lIns="0" tIns="0" rIns="0" bIns="0" anchor="t">
            <a:spAutoFit/>
          </a:bodyPr>
          <a:lstStyle>
            <a:lvl1pPr marL="0" indent="0">
              <a:buNone/>
              <a:defRPr sz="1600" b="0" baseline="0">
                <a:latin typeface="+mj-lt"/>
              </a:defRPr>
            </a:lvl1pPr>
          </a:lstStyle>
          <a:p>
            <a:r>
              <a:rPr lang="en-US" noProof="0" dirty="0"/>
              <a:t>Address</a:t>
            </a:r>
          </a:p>
          <a:p>
            <a:r>
              <a:rPr lang="en-US" noProof="0" dirty="0"/>
              <a:t>Country</a:t>
            </a:r>
          </a:p>
          <a:p>
            <a:r>
              <a:rPr lang="en-US" noProof="0" dirty="0"/>
              <a:t>Tel.: +xxx</a:t>
            </a:r>
          </a:p>
          <a:p>
            <a:r>
              <a:rPr lang="en-US" noProof="0" dirty="0"/>
              <a:t>Mob.: +xxx</a:t>
            </a:r>
          </a:p>
          <a:p>
            <a:r>
              <a:rPr lang="en-US" noProof="0" dirty="0"/>
              <a:t>Email: xxx@ats.net</a:t>
            </a:r>
          </a:p>
        </p:txBody>
      </p:sp>
    </p:spTree>
    <p:extLst>
      <p:ext uri="{BB962C8B-B14F-4D97-AF65-F5344CB8AC3E}">
        <p14:creationId xmlns:p14="http://schemas.microsoft.com/office/powerpoint/2010/main" val="3199412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9782" name="think-cell Slide" r:id="rId4" imgW="216" imgH="216" progId="TCLayout.ActiveDocument.1">
                  <p:embed/>
                </p:oleObj>
              </mc:Choice>
              <mc:Fallback>
                <p:oleObj name="think-cell Slide" r:id="rId4" imgW="216" imgH="216"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itel 9"/>
          <p:cNvSpPr>
            <a:spLocks noGrp="1"/>
          </p:cNvSpPr>
          <p:nvPr>
            <p:ph type="title" hasCustomPrompt="1"/>
          </p:nvPr>
        </p:nvSpPr>
        <p:spPr>
          <a:xfrm>
            <a:off x="262800" y="0"/>
            <a:ext cx="7848000" cy="626400"/>
          </a:xfrm>
          <a:prstGeom prst="rect">
            <a:avLst/>
          </a:prstGeom>
        </p:spPr>
        <p:txBody>
          <a:bodyPr lIns="0" tIns="0" rIns="0" bIns="0" anchor="b" anchorCtr="0"/>
          <a:lstStyle>
            <a:lvl1pPr algn="l">
              <a:defRPr lang="en-US" sz="2400" b="1" kern="1200" cap="none" spc="75" baseline="0" noProof="0" dirty="0">
                <a:solidFill>
                  <a:schemeClr val="accent1"/>
                </a:solidFill>
                <a:latin typeface="+mj-lt"/>
                <a:ea typeface="+mj-ea"/>
                <a:cs typeface="+mj-cs"/>
              </a:defRPr>
            </a:lvl1pPr>
          </a:lstStyle>
          <a:p>
            <a:r>
              <a:rPr lang="en-US" noProof="0" dirty="0"/>
              <a:t>Disclaimer</a:t>
            </a:r>
          </a:p>
        </p:txBody>
      </p:sp>
      <p:sp>
        <p:nvSpPr>
          <p:cNvPr id="22" name="Text Placeholder 3">
            <a:extLst>
              <a:ext uri="{FF2B5EF4-FFF2-40B4-BE49-F238E27FC236}">
                <a16:creationId xmlns:a16="http://schemas.microsoft.com/office/drawing/2014/main" id="{C86DC32C-F275-49B0-BD3D-B489D9ACF8E9}"/>
              </a:ext>
            </a:extLst>
          </p:cNvPr>
          <p:cNvSpPr txBox="1">
            <a:spLocks/>
          </p:cNvSpPr>
          <p:nvPr userDrawn="1"/>
        </p:nvSpPr>
        <p:spPr>
          <a:xfrm>
            <a:off x="262799" y="808038"/>
            <a:ext cx="8640000" cy="3747378"/>
          </a:xfrm>
          <a:prstGeom prst="rect">
            <a:avLst/>
          </a:prstGeom>
        </p:spPr>
        <p:txBody>
          <a:bodyPr lIns="0" tIns="0" rIns="0" bIns="0"/>
          <a:lstStyle>
            <a:lvl1pPr marL="0" indent="0" algn="l" defTabSz="914400" rtl="0" eaLnBrk="1" latinLnBrk="0" hangingPunct="1">
              <a:lnSpc>
                <a:spcPct val="100000"/>
              </a:lnSpc>
              <a:spcBef>
                <a:spcPts val="600"/>
              </a:spcBef>
              <a:buFont typeface="Arial" pitchFamily="34" charset="0"/>
              <a:buNone/>
              <a:defRPr kumimoji="0" lang="de-DE" sz="1800" b="0" i="0" u="none" strike="noStrike" kern="0" cap="none" spc="0" normalizeH="0" baseline="0" smtClean="0">
                <a:ln>
                  <a:noFill/>
                </a:ln>
                <a:solidFill>
                  <a:srgbClr val="000000"/>
                </a:solidFill>
                <a:effectLst/>
                <a:uLnTx/>
                <a:uFillTx/>
                <a:latin typeface="+mj-lt"/>
                <a:ea typeface="MS PGothic" pitchFamily="34" charset="-128"/>
                <a:cs typeface="Arial" pitchFamily="34" charset="0"/>
              </a:defRPr>
            </a:lvl1pPr>
            <a:lvl2pPr marL="174625" indent="-174625" algn="l" defTabSz="914400" rtl="0" eaLnBrk="1" latinLnBrk="0" hangingPunct="1">
              <a:lnSpc>
                <a:spcPct val="100000"/>
              </a:lnSpc>
              <a:spcBef>
                <a:spcPts val="600"/>
              </a:spcBef>
              <a:buClr>
                <a:schemeClr val="accent1"/>
              </a:buClr>
              <a:buFont typeface="Wingdings" pitchFamily="2" charset="2"/>
              <a:buChar char="§"/>
              <a:defRPr kumimoji="0" lang="de-DE" sz="1600" b="0" i="0" u="none" strike="noStrike" kern="0" cap="none" spc="0" normalizeH="0" baseline="0" smtClean="0">
                <a:ln>
                  <a:noFill/>
                </a:ln>
                <a:solidFill>
                  <a:srgbClr val="000000"/>
                </a:solidFill>
                <a:effectLst/>
                <a:uLnTx/>
                <a:uFillTx/>
                <a:latin typeface="+mj-lt"/>
                <a:ea typeface="MS PGothic" pitchFamily="34" charset="-128"/>
                <a:cs typeface="Arial" pitchFamily="34" charset="0"/>
              </a:defRPr>
            </a:lvl2pPr>
            <a:lvl3pPr marL="360363" indent="-184150" algn="l" defTabSz="914400" rtl="0" eaLnBrk="1" latinLnBrk="0" hangingPunct="1">
              <a:lnSpc>
                <a:spcPct val="100000"/>
              </a:lnSpc>
              <a:spcBef>
                <a:spcPts val="600"/>
              </a:spcBef>
              <a:buClr>
                <a:schemeClr val="accent1"/>
              </a:buClr>
              <a:buFont typeface="Arial" pitchFamily="34" charset="0"/>
              <a:buChar char="−"/>
              <a:defRPr kumimoji="0" lang="de-DE" sz="1400" b="0" i="0" u="none" strike="noStrike" kern="0" cap="none" spc="0" normalizeH="0" baseline="0" smtClean="0">
                <a:ln>
                  <a:noFill/>
                </a:ln>
                <a:solidFill>
                  <a:srgbClr val="000000"/>
                </a:solidFill>
                <a:effectLst/>
                <a:uLnTx/>
                <a:uFillTx/>
                <a:latin typeface="+mj-lt"/>
                <a:ea typeface="MS PGothic" pitchFamily="34" charset="-128"/>
                <a:cs typeface="Arial" pitchFamily="34" charset="0"/>
              </a:defRPr>
            </a:lvl3pPr>
            <a:lvl4pPr marL="534988" indent="-174625" algn="l" defTabSz="914400" rtl="0" eaLnBrk="1" latinLnBrk="0" hangingPunct="1">
              <a:lnSpc>
                <a:spcPct val="100000"/>
              </a:lnSpc>
              <a:spcBef>
                <a:spcPts val="600"/>
              </a:spcBef>
              <a:buClr>
                <a:schemeClr val="accent1"/>
              </a:buClr>
              <a:buFont typeface="Arial" pitchFamily="34" charset="0"/>
              <a:buChar char="•"/>
              <a:defRPr lang="de-DE" sz="1400" kern="1200" smtClean="0">
                <a:solidFill>
                  <a:srgbClr val="000000"/>
                </a:solidFill>
                <a:latin typeface="+mj-lt"/>
                <a:ea typeface="MS PGothic" pitchFamily="34" charset="-128"/>
                <a:cs typeface="Arial" pitchFamily="34" charset="0"/>
              </a:defRPr>
            </a:lvl4pPr>
            <a:lvl5pPr marL="720725" indent="-185738" algn="l" defTabSz="914400" rtl="0" eaLnBrk="1" latinLnBrk="0" hangingPunct="1">
              <a:lnSpc>
                <a:spcPct val="100000"/>
              </a:lnSpc>
              <a:spcBef>
                <a:spcPts val="600"/>
              </a:spcBef>
              <a:buClr>
                <a:schemeClr val="accent1"/>
              </a:buClr>
              <a:buFont typeface="Arial" pitchFamily="34" charset="0"/>
              <a:buChar char="»"/>
              <a:defRPr kumimoji="0" lang="de-AT" sz="1400" b="0" i="0" u="none" strike="noStrike" kern="0" cap="none" spc="0" normalizeH="0" baseline="0" smtClean="0">
                <a:ln>
                  <a:noFill/>
                </a:ln>
                <a:solidFill>
                  <a:srgbClr val="000000"/>
                </a:solidFill>
                <a:effectLst/>
                <a:uLnTx/>
                <a:uFillTx/>
                <a:latin typeface="+mj-lt"/>
                <a:ea typeface="MS PGothic" pitchFamily="34" charset="-128"/>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900" dirty="0">
                <a:latin typeface="+mn-lt"/>
              </a:rPr>
              <a:t>This presentation is provided by AT &amp; S Austria Technologie &amp; Systemtechnik Aktiengesellschaft, having its headquarter at Fabriksgasse 13, 8700 Leoben, Austria, or one of its affiliated companies (“AT&amp;S”), and the contents are proprietary to AT&amp;S and for information only.</a:t>
            </a:r>
            <a:endParaRPr lang="de-AT" sz="900" dirty="0">
              <a:latin typeface="+mn-lt"/>
            </a:endParaRPr>
          </a:p>
          <a:p>
            <a:pPr algn="just"/>
            <a:r>
              <a:rPr lang="en-US" sz="900" dirty="0">
                <a:latin typeface="+mn-lt"/>
              </a:rPr>
              <a:t>AT&amp;S does not provide any representations or warranties with regard to this presentation or for the correctness and completeness of the statements contained therein, and no reliance may be placed for any purpose whatsoever on the information contained in this presentation, which has not been independently verified. You are expressly cautioned not to place undue reliance on this information. </a:t>
            </a:r>
            <a:endParaRPr lang="de-AT" sz="900" dirty="0">
              <a:latin typeface="+mn-lt"/>
            </a:endParaRPr>
          </a:p>
          <a:p>
            <a:pPr algn="just"/>
            <a:r>
              <a:rPr lang="en-US" sz="900" dirty="0">
                <a:latin typeface="+mn-lt"/>
              </a:rPr>
              <a:t>This presentation may contain forward-looking statements which were made on the basis of the information available at the time of preparation and on management‘s expectations and assumptions. However, such statements are by their very nature subject to known and unknown risks and uncertainties. As a result, actual developments, results, performance or events may vary significantly from the statements contained explicitly or implicitly herein.</a:t>
            </a:r>
            <a:endParaRPr lang="de-AT" sz="900" dirty="0">
              <a:latin typeface="+mn-lt"/>
            </a:endParaRPr>
          </a:p>
          <a:p>
            <a:pPr algn="just"/>
            <a:r>
              <a:rPr lang="en-US" sz="900" dirty="0">
                <a:latin typeface="+mn-lt"/>
              </a:rPr>
              <a:t>Neither AT&amp;S, nor any affiliated company, or any of their directors, officers, employees, advisors or agents accept any responsibility or liability (for negligence or otherwise) for any loss whatsoever out of the use of or otherwise in connection with this presentation. AT&amp;S undertakes no obligation to update or revise any forward-looking statements, whether as a result of changed assumptions or expectations, new information or future events. </a:t>
            </a:r>
            <a:endParaRPr lang="de-AT" sz="900" dirty="0">
              <a:latin typeface="+mn-lt"/>
            </a:endParaRPr>
          </a:p>
          <a:p>
            <a:pPr algn="just"/>
            <a:r>
              <a:rPr lang="en-US" sz="900" dirty="0">
                <a:latin typeface="+mn-lt"/>
              </a:rPr>
              <a:t>This presentation does not constitute a recommendation, an offer or invitation, or solicitation of an offer, to subscribe for or purchase any securities, and neither this presentation nor anything contained herein shall form the basis of any contract or commitment whatsoever. This presentation does not constitute any financial analysis or financial research and may not be construed to be or form part of a prospectus. This presentation is not directed at, or intended for distribution to or use by, any person or entity that is a citizen or resident or located in any locality, state, country or other jurisdiction where such distribution, publication, availability or use would be contrary to law or regulation or which would require any registration or licensing within such jurisdiction. </a:t>
            </a:r>
            <a:endParaRPr lang="de-AT" sz="900" dirty="0">
              <a:latin typeface="+mn-lt"/>
            </a:endParaRPr>
          </a:p>
          <a:p>
            <a:pPr algn="just"/>
            <a:endParaRPr lang="de-AT" sz="900" cap="all" dirty="0">
              <a:latin typeface="+mn-lt"/>
            </a:endParaRPr>
          </a:p>
          <a:p>
            <a:endParaRPr lang="de-AT" sz="900" dirty="0">
              <a:latin typeface="+mn-lt"/>
            </a:endParaRPr>
          </a:p>
        </p:txBody>
      </p:sp>
    </p:spTree>
    <p:extLst>
      <p:ext uri="{BB962C8B-B14F-4D97-AF65-F5344CB8AC3E}">
        <p14:creationId xmlns:p14="http://schemas.microsoft.com/office/powerpoint/2010/main" val="1691304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5F8CF81C-841D-DE48-8861-22BFF409247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9759"/>
          <a:stretch/>
        </p:blipFill>
        <p:spPr>
          <a:xfrm>
            <a:off x="-2613" y="0"/>
            <a:ext cx="9146613" cy="5158757"/>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946" name="think-cell Slide" r:id="rId7" imgW="216" imgH="216" progId="TCLayout.ActiveDocument.1">
                  <p:embed/>
                </p:oleObj>
              </mc:Choice>
              <mc:Fallback>
                <p:oleObj name="think-cell Slide" r:id="rId7" imgW="216" imgH="216" progId="TCLayout.ActiveDocument.1">
                  <p:embed/>
                  <p:pic>
                    <p:nvPicPr>
                      <p:cNvPr id="2" name="Object 1"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10" name="Text Box 6"/>
          <p:cNvSpPr txBox="1">
            <a:spLocks noChangeArrowheads="1"/>
          </p:cNvSpPr>
          <p:nvPr userDrawn="1">
            <p:custDataLst>
              <p:tags r:id="rId3"/>
            </p:custDataLst>
          </p:nvPr>
        </p:nvSpPr>
        <p:spPr bwMode="auto">
          <a:xfrm>
            <a:off x="980238" y="4866085"/>
            <a:ext cx="15947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200">
                <a:solidFill>
                  <a:schemeClr val="tx1"/>
                </a:solidFill>
                <a:latin typeface="Times"/>
                <a:ea typeface="MS PGothic" pitchFamily="34" charset="-128"/>
              </a:defRPr>
            </a:lvl1pPr>
            <a:lvl2pPr marL="742950" indent="-285750" eaLnBrk="0" hangingPunct="0">
              <a:defRPr sz="1200">
                <a:solidFill>
                  <a:schemeClr val="tx1"/>
                </a:solidFill>
                <a:latin typeface="Times"/>
                <a:ea typeface="MS PGothic" pitchFamily="34" charset="-128"/>
              </a:defRPr>
            </a:lvl2pPr>
            <a:lvl3pPr marL="1143000" indent="-228600" eaLnBrk="0" hangingPunct="0">
              <a:defRPr sz="1200">
                <a:solidFill>
                  <a:schemeClr val="tx1"/>
                </a:solidFill>
                <a:latin typeface="Times"/>
                <a:ea typeface="MS PGothic" pitchFamily="34" charset="-128"/>
              </a:defRPr>
            </a:lvl3pPr>
            <a:lvl4pPr marL="1600200" indent="-228600" eaLnBrk="0" hangingPunct="0">
              <a:defRPr sz="1200">
                <a:solidFill>
                  <a:schemeClr val="tx1"/>
                </a:solidFill>
                <a:latin typeface="Times"/>
                <a:ea typeface="MS PGothic" pitchFamily="34" charset="-128"/>
              </a:defRPr>
            </a:lvl4pPr>
            <a:lvl5pPr marL="2057400" indent="-228600" eaLnBrk="0" hangingPunct="0">
              <a:defRPr sz="1200">
                <a:solidFill>
                  <a:schemeClr val="tx1"/>
                </a:solidFill>
                <a:latin typeface="Times"/>
                <a:ea typeface="MS PGothic" pitchFamily="34" charset="-128"/>
              </a:defRPr>
            </a:lvl5pPr>
            <a:lvl6pPr marL="2514600" indent="-228600" eaLnBrk="0" fontAlgn="base" hangingPunct="0">
              <a:spcBef>
                <a:spcPct val="0"/>
              </a:spcBef>
              <a:spcAft>
                <a:spcPct val="0"/>
              </a:spcAft>
              <a:defRPr sz="1200">
                <a:solidFill>
                  <a:schemeClr val="tx1"/>
                </a:solidFill>
                <a:latin typeface="Times"/>
                <a:ea typeface="MS PGothic" pitchFamily="34" charset="-128"/>
              </a:defRPr>
            </a:lvl6pPr>
            <a:lvl7pPr marL="2971800" indent="-228600" eaLnBrk="0" fontAlgn="base" hangingPunct="0">
              <a:spcBef>
                <a:spcPct val="0"/>
              </a:spcBef>
              <a:spcAft>
                <a:spcPct val="0"/>
              </a:spcAft>
              <a:defRPr sz="1200">
                <a:solidFill>
                  <a:schemeClr val="tx1"/>
                </a:solidFill>
                <a:latin typeface="Times"/>
                <a:ea typeface="MS PGothic" pitchFamily="34" charset="-128"/>
              </a:defRPr>
            </a:lvl7pPr>
            <a:lvl8pPr marL="3429000" indent="-228600" eaLnBrk="0" fontAlgn="base" hangingPunct="0">
              <a:spcBef>
                <a:spcPct val="0"/>
              </a:spcBef>
              <a:spcAft>
                <a:spcPct val="0"/>
              </a:spcAft>
              <a:defRPr sz="1200">
                <a:solidFill>
                  <a:schemeClr val="tx1"/>
                </a:solidFill>
                <a:latin typeface="Times"/>
                <a:ea typeface="MS PGothic" pitchFamily="34" charset="-128"/>
              </a:defRPr>
            </a:lvl8pPr>
            <a:lvl9pPr marL="3886200" indent="-228600" eaLnBrk="0" fontAlgn="base" hangingPunct="0">
              <a:spcBef>
                <a:spcPct val="0"/>
              </a:spcBef>
              <a:spcAft>
                <a:spcPct val="0"/>
              </a:spcAft>
              <a:defRPr sz="1200">
                <a:solidFill>
                  <a:schemeClr val="tx1"/>
                </a:solidFill>
                <a:latin typeface="Times"/>
                <a:ea typeface="MS PGothic" pitchFamily="34" charset="-128"/>
              </a:defRPr>
            </a:lvl9pPr>
          </a:lstStyle>
          <a:p>
            <a:pPr algn="r">
              <a:defRPr/>
            </a:pPr>
            <a:endParaRPr lang="de-DE" b="1" dirty="0">
              <a:solidFill>
                <a:schemeClr val="bg2"/>
              </a:solidFill>
              <a:latin typeface="EgyptienneFBold Bold"/>
              <a:cs typeface="+mn-cs"/>
            </a:endParaRPr>
          </a:p>
        </p:txBody>
      </p:sp>
      <p:pic>
        <p:nvPicPr>
          <p:cNvPr id="16" name="Picture 150" descr="Z:\Laufende Projekte\AT&amp;S\AT&amp;S__CI_Handbuch_2014\Handbuch\InDesign\Library\Logo\ats_logo_RGB_small.jpg"/>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262800" y="4585572"/>
            <a:ext cx="540000" cy="313200"/>
          </a:xfrm>
          <a:prstGeom prst="rect">
            <a:avLst/>
          </a:prstGeom>
          <a:noFill/>
        </p:spPr>
      </p:pic>
      <p:sp>
        <p:nvSpPr>
          <p:cNvPr id="21" name="Text Box 4">
            <a:extLst>
              <a:ext uri="{FF2B5EF4-FFF2-40B4-BE49-F238E27FC236}">
                <a16:creationId xmlns:a16="http://schemas.microsoft.com/office/drawing/2014/main" id="{38A2965F-C631-0F4F-BF59-941F0904EF03}"/>
              </a:ext>
            </a:extLst>
          </p:cNvPr>
          <p:cNvSpPr txBox="1">
            <a:spLocks noChangeArrowheads="1"/>
          </p:cNvSpPr>
          <p:nvPr userDrawn="1">
            <p:custDataLst>
              <p:tags r:id="rId4"/>
            </p:custDataLst>
          </p:nvPr>
        </p:nvSpPr>
        <p:spPr bwMode="auto">
          <a:xfrm>
            <a:off x="7973197" y="4706834"/>
            <a:ext cx="895231" cy="184666"/>
          </a:xfrm>
          <a:prstGeom prst="rect">
            <a:avLst/>
          </a:prstGeom>
          <a:noFill/>
          <a:ln w="9525">
            <a:noFill/>
            <a:miter lim="800000"/>
            <a:headEnd/>
            <a:tailEnd/>
          </a:ln>
          <a:effectLst/>
        </p:spPr>
        <p:txBody>
          <a:bodyPr wrap="square" lIns="0" tIns="0" rIns="0" bIns="0" anchor="ctr" anchorCtr="0">
            <a:spAutoFit/>
          </a:bodyPr>
          <a:lstStyle>
            <a:lvl1pPr eaLnBrk="0" hangingPunct="0">
              <a:defRPr sz="1200">
                <a:solidFill>
                  <a:schemeClr val="tx1"/>
                </a:solidFill>
                <a:latin typeface="Times"/>
                <a:ea typeface="MS PGothic" pitchFamily="34" charset="-128"/>
              </a:defRPr>
            </a:lvl1pPr>
            <a:lvl2pPr marL="742950" indent="-285750" eaLnBrk="0" hangingPunct="0">
              <a:defRPr sz="1200">
                <a:solidFill>
                  <a:schemeClr val="tx1"/>
                </a:solidFill>
                <a:latin typeface="Times"/>
                <a:ea typeface="MS PGothic" pitchFamily="34" charset="-128"/>
              </a:defRPr>
            </a:lvl2pPr>
            <a:lvl3pPr marL="1143000" indent="-228600" eaLnBrk="0" hangingPunct="0">
              <a:defRPr sz="1200">
                <a:solidFill>
                  <a:schemeClr val="tx1"/>
                </a:solidFill>
                <a:latin typeface="Times"/>
                <a:ea typeface="MS PGothic" pitchFamily="34" charset="-128"/>
              </a:defRPr>
            </a:lvl3pPr>
            <a:lvl4pPr marL="1600200" indent="-228600" eaLnBrk="0" hangingPunct="0">
              <a:defRPr sz="1200">
                <a:solidFill>
                  <a:schemeClr val="tx1"/>
                </a:solidFill>
                <a:latin typeface="Times"/>
                <a:ea typeface="MS PGothic" pitchFamily="34" charset="-128"/>
              </a:defRPr>
            </a:lvl4pPr>
            <a:lvl5pPr marL="2057400" indent="-228600" eaLnBrk="0" hangingPunct="0">
              <a:defRPr sz="1200">
                <a:solidFill>
                  <a:schemeClr val="tx1"/>
                </a:solidFill>
                <a:latin typeface="Times"/>
                <a:ea typeface="MS PGothic" pitchFamily="34" charset="-128"/>
              </a:defRPr>
            </a:lvl5pPr>
            <a:lvl6pPr marL="2514600" indent="-228600" eaLnBrk="0" fontAlgn="base" hangingPunct="0">
              <a:spcBef>
                <a:spcPct val="0"/>
              </a:spcBef>
              <a:spcAft>
                <a:spcPct val="0"/>
              </a:spcAft>
              <a:defRPr sz="1200">
                <a:solidFill>
                  <a:schemeClr val="tx1"/>
                </a:solidFill>
                <a:latin typeface="Times"/>
                <a:ea typeface="MS PGothic" pitchFamily="34" charset="-128"/>
              </a:defRPr>
            </a:lvl6pPr>
            <a:lvl7pPr marL="2971800" indent="-228600" eaLnBrk="0" fontAlgn="base" hangingPunct="0">
              <a:spcBef>
                <a:spcPct val="0"/>
              </a:spcBef>
              <a:spcAft>
                <a:spcPct val="0"/>
              </a:spcAft>
              <a:defRPr sz="1200">
                <a:solidFill>
                  <a:schemeClr val="tx1"/>
                </a:solidFill>
                <a:latin typeface="Times"/>
                <a:ea typeface="MS PGothic" pitchFamily="34" charset="-128"/>
              </a:defRPr>
            </a:lvl7pPr>
            <a:lvl8pPr marL="3429000" indent="-228600" eaLnBrk="0" fontAlgn="base" hangingPunct="0">
              <a:spcBef>
                <a:spcPct val="0"/>
              </a:spcBef>
              <a:spcAft>
                <a:spcPct val="0"/>
              </a:spcAft>
              <a:defRPr sz="1200">
                <a:solidFill>
                  <a:schemeClr val="tx1"/>
                </a:solidFill>
                <a:latin typeface="Times"/>
                <a:ea typeface="MS PGothic" pitchFamily="34" charset="-128"/>
              </a:defRPr>
            </a:lvl8pPr>
            <a:lvl9pPr marL="3886200" indent="-228600" eaLnBrk="0" fontAlgn="base" hangingPunct="0">
              <a:spcBef>
                <a:spcPct val="0"/>
              </a:spcBef>
              <a:spcAft>
                <a:spcPct val="0"/>
              </a:spcAft>
              <a:defRPr sz="1200">
                <a:solidFill>
                  <a:schemeClr val="tx1"/>
                </a:solidFill>
                <a:latin typeface="Times"/>
                <a:ea typeface="MS PGothic" pitchFamily="34" charset="-128"/>
              </a:defRPr>
            </a:lvl9pPr>
          </a:lstStyle>
          <a:p>
            <a:pPr algn="r" eaLnBrk="1" hangingPunct="1">
              <a:defRPr/>
            </a:pPr>
            <a:r>
              <a:rPr lang="en-US" sz="1200" b="1" noProof="0" dirty="0">
                <a:solidFill>
                  <a:schemeClr val="accent2"/>
                </a:solidFill>
                <a:latin typeface="Calibri" panose="020F0502020204030204" pitchFamily="34" charset="0"/>
                <a:cs typeface="+mn-cs"/>
              </a:rPr>
              <a:t>www.ats.net</a:t>
            </a:r>
          </a:p>
        </p:txBody>
      </p:sp>
      <p:sp>
        <p:nvSpPr>
          <p:cNvPr id="19" name="Text Placeholder 4">
            <a:extLst>
              <a:ext uri="{FF2B5EF4-FFF2-40B4-BE49-F238E27FC236}">
                <a16:creationId xmlns:a16="http://schemas.microsoft.com/office/drawing/2014/main" id="{555F299E-1B85-8045-996F-5CF906E2F968}"/>
              </a:ext>
            </a:extLst>
          </p:cNvPr>
          <p:cNvSpPr>
            <a:spLocks noGrp="1"/>
          </p:cNvSpPr>
          <p:nvPr>
            <p:ph type="body" sz="quarter" idx="18" hasCustomPrompt="1"/>
          </p:nvPr>
        </p:nvSpPr>
        <p:spPr>
          <a:xfrm>
            <a:off x="3924673" y="2730636"/>
            <a:ext cx="1942093" cy="1253402"/>
          </a:xfrm>
          <a:prstGeom prst="rect">
            <a:avLst/>
          </a:prstGeom>
          <a:ln>
            <a:noFill/>
          </a:ln>
        </p:spPr>
        <p:txBody>
          <a:bodyPr wrap="square" lIns="72000" tIns="72000" rIns="72000" bIns="72000" anchor="t" anchorCtr="0">
            <a:spAutoFit/>
          </a:bodyPr>
          <a:lstStyle>
            <a:lvl1pPr marL="0" marR="0" indent="0" algn="ctr" defTabSz="685800" rtl="0" eaLnBrk="1" fontAlgn="auto" latinLnBrk="0" hangingPunct="1">
              <a:lnSpc>
                <a:spcPct val="90000"/>
              </a:lnSpc>
              <a:spcBef>
                <a:spcPts val="0"/>
              </a:spcBef>
              <a:spcAft>
                <a:spcPts val="150"/>
              </a:spcAft>
              <a:buClr>
                <a:schemeClr val="accent1"/>
              </a:buClr>
              <a:buSzPct val="100000"/>
              <a:buFont typeface="Tw Cen MT" panose="020B0602020104020603" pitchFamily="34" charset="0"/>
              <a:buNone/>
              <a:tabLst/>
              <a:defRPr sz="1000" b="0" baseline="0">
                <a:solidFill>
                  <a:schemeClr val="bg2"/>
                </a:solidFill>
              </a:defRPr>
            </a:lvl1pPr>
          </a:lstStyle>
          <a:p>
            <a:pPr marL="0" marR="0" lvl="0" indent="0" algn="ctr" defTabSz="685800" rtl="0" eaLnBrk="1" fontAlgn="auto" latinLnBrk="0" hangingPunct="1">
              <a:lnSpc>
                <a:spcPct val="90000"/>
              </a:lnSpc>
              <a:spcBef>
                <a:spcPts val="0"/>
              </a:spcBef>
              <a:spcAft>
                <a:spcPts val="150"/>
              </a:spcAft>
              <a:buClr>
                <a:schemeClr val="accent1"/>
              </a:buClr>
              <a:buSzPct val="100000"/>
              <a:buFont typeface="Tw Cen MT" panose="020B0602020104020603" pitchFamily="34" charset="0"/>
              <a:buNone/>
              <a:tabLst/>
              <a:defRPr/>
            </a:pPr>
            <a:r>
              <a:rPr lang="en-US" noProof="0" dirty="0"/>
              <a:t>&gt;&gt; TIP &lt;&lt;                       </a:t>
            </a:r>
            <a:br>
              <a:rPr lang="en-US" noProof="0" dirty="0"/>
            </a:br>
            <a:r>
              <a:rPr lang="en-US" noProof="0" dirty="0"/>
              <a:t>Please insert the correct address information of your location according to the defined spelling. Please find the address here: http://compass.infra.ats.net/#frontend/index/cms/112/Corporate+Design</a:t>
            </a:r>
          </a:p>
        </p:txBody>
      </p:sp>
      <p:pic>
        <p:nvPicPr>
          <p:cNvPr id="5" name="Grafik 4">
            <a:extLst>
              <a:ext uri="{FF2B5EF4-FFF2-40B4-BE49-F238E27FC236}">
                <a16:creationId xmlns:a16="http://schemas.microsoft.com/office/drawing/2014/main" id="{D1D088D0-D861-B647-AEAD-A6AEA2C5C3E2}"/>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782697" y="4708272"/>
            <a:ext cx="190500" cy="190500"/>
          </a:xfrm>
          <a:prstGeom prst="rect">
            <a:avLst/>
          </a:prstGeom>
        </p:spPr>
      </p:pic>
      <p:pic>
        <p:nvPicPr>
          <p:cNvPr id="9" name="Grafik 8">
            <a:extLst>
              <a:ext uri="{FF2B5EF4-FFF2-40B4-BE49-F238E27FC236}">
                <a16:creationId xmlns:a16="http://schemas.microsoft.com/office/drawing/2014/main" id="{C556B30C-4CA7-E541-8114-A31739FB4BDD}"/>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7230458" y="4708272"/>
            <a:ext cx="190500" cy="190500"/>
          </a:xfrm>
          <a:prstGeom prst="rect">
            <a:avLst/>
          </a:prstGeom>
        </p:spPr>
      </p:pic>
      <p:pic>
        <p:nvPicPr>
          <p:cNvPr id="12" name="Grafik 11">
            <a:extLst>
              <a:ext uri="{FF2B5EF4-FFF2-40B4-BE49-F238E27FC236}">
                <a16:creationId xmlns:a16="http://schemas.microsoft.com/office/drawing/2014/main" id="{C7D9B255-74A9-C641-AC40-5753FEED029C}"/>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7506577" y="4708272"/>
            <a:ext cx="190500" cy="190500"/>
          </a:xfrm>
          <a:prstGeom prst="rect">
            <a:avLst/>
          </a:prstGeom>
        </p:spPr>
      </p:pic>
      <p:sp>
        <p:nvSpPr>
          <p:cNvPr id="3" name="Textfeld 2"/>
          <p:cNvSpPr txBox="1"/>
          <p:nvPr userDrawn="1"/>
        </p:nvSpPr>
        <p:spPr>
          <a:xfrm>
            <a:off x="4002504" y="2663913"/>
            <a:ext cx="4057200" cy="1107996"/>
          </a:xfrm>
          <a:prstGeom prst="rect">
            <a:avLst/>
          </a:prstGeom>
          <a:noFill/>
        </p:spPr>
        <p:txBody>
          <a:bodyPr wrap="square" rtlCol="0">
            <a:spAutoFit/>
          </a:bodyPr>
          <a:lstStyle/>
          <a:p>
            <a:pPr algn="r"/>
            <a:r>
              <a:rPr lang="de-AT" sz="1100" b="1" kern="1200" dirty="0">
                <a:solidFill>
                  <a:srgbClr val="0A3967"/>
                </a:solidFill>
                <a:latin typeface="+mn-lt"/>
                <a:ea typeface="MS PGothic" pitchFamily="34" charset="-128"/>
                <a:cs typeface="Arial" pitchFamily="34" charset="0"/>
              </a:rPr>
              <a:t>AT &amp; S Austria Technologie &amp;</a:t>
            </a:r>
          </a:p>
          <a:p>
            <a:pPr algn="r"/>
            <a:r>
              <a:rPr lang="de-AT" sz="1100" b="1" kern="1200" dirty="0">
                <a:solidFill>
                  <a:srgbClr val="0A3967"/>
                </a:solidFill>
                <a:latin typeface="+mn-lt"/>
                <a:ea typeface="MS PGothic" pitchFamily="34" charset="-128"/>
                <a:cs typeface="Arial" pitchFamily="34" charset="0"/>
              </a:rPr>
              <a:t>Systemtechnik Aktiengesellschaft</a:t>
            </a:r>
          </a:p>
          <a:p>
            <a:pPr algn="r"/>
            <a:r>
              <a:rPr lang="de-AT" sz="1100" b="0" kern="1200" dirty="0">
                <a:solidFill>
                  <a:srgbClr val="0A3967"/>
                </a:solidFill>
                <a:latin typeface="+mn-lt"/>
                <a:ea typeface="MS PGothic" pitchFamily="34" charset="-128"/>
                <a:cs typeface="Arial" pitchFamily="34" charset="0"/>
              </a:rPr>
              <a:t>(Headquarters)</a:t>
            </a:r>
          </a:p>
          <a:p>
            <a:pPr algn="r"/>
            <a:r>
              <a:rPr lang="de-AT" sz="1100" b="0" kern="1200" dirty="0" err="1">
                <a:solidFill>
                  <a:srgbClr val="0A3967"/>
                </a:solidFill>
                <a:latin typeface="+mn-lt"/>
                <a:ea typeface="MS PGothic" pitchFamily="34" charset="-128"/>
                <a:cs typeface="Arial" pitchFamily="34" charset="0"/>
              </a:rPr>
              <a:t>Fabriksgasse</a:t>
            </a:r>
            <a:r>
              <a:rPr lang="de-AT" sz="1100" b="0" kern="1200" dirty="0">
                <a:solidFill>
                  <a:srgbClr val="0A3967"/>
                </a:solidFill>
                <a:latin typeface="+mn-lt"/>
                <a:ea typeface="MS PGothic" pitchFamily="34" charset="-128"/>
                <a:cs typeface="Arial" pitchFamily="34" charset="0"/>
              </a:rPr>
              <a:t> 13,</a:t>
            </a:r>
          </a:p>
          <a:p>
            <a:pPr algn="r"/>
            <a:r>
              <a:rPr lang="de-AT" sz="1100" b="0" kern="1200" dirty="0">
                <a:solidFill>
                  <a:srgbClr val="0A3967"/>
                </a:solidFill>
                <a:latin typeface="+mn-lt"/>
                <a:ea typeface="MS PGothic" pitchFamily="34" charset="-128"/>
                <a:cs typeface="Arial" pitchFamily="34" charset="0"/>
              </a:rPr>
              <a:t>8700 Leoben, Austria</a:t>
            </a:r>
          </a:p>
          <a:p>
            <a:pPr algn="r"/>
            <a:r>
              <a:rPr lang="de-AT" sz="1100" b="0" kern="1200" dirty="0">
                <a:solidFill>
                  <a:srgbClr val="0A3967"/>
                </a:solidFill>
                <a:latin typeface="+mn-lt"/>
                <a:ea typeface="MS PGothic" pitchFamily="34" charset="-128"/>
                <a:cs typeface="Arial" pitchFamily="34" charset="0"/>
              </a:rPr>
              <a:t>Tel.: + 43 3842 200-0</a:t>
            </a:r>
          </a:p>
        </p:txBody>
      </p:sp>
      <p:sp>
        <p:nvSpPr>
          <p:cNvPr id="4" name="Textfeld 3"/>
          <p:cNvSpPr txBox="1"/>
          <p:nvPr userDrawn="1"/>
        </p:nvSpPr>
        <p:spPr>
          <a:xfrm>
            <a:off x="3924673" y="1709806"/>
            <a:ext cx="4057200" cy="954107"/>
          </a:xfrm>
          <a:prstGeom prst="rect">
            <a:avLst/>
          </a:prstGeom>
          <a:noFill/>
        </p:spPr>
        <p:txBody>
          <a:bodyPr wrap="square" rIns="0" rtlCol="0">
            <a:spAutoFit/>
          </a:bodyPr>
          <a:lstStyle/>
          <a:p>
            <a:pPr marL="0" marR="0" lvl="0" indent="0" algn="r" defTabSz="914400" rtl="0" eaLnBrk="1" fontAlgn="auto" latinLnBrk="0" hangingPunct="1">
              <a:lnSpc>
                <a:spcPct val="100000"/>
              </a:lnSpc>
              <a:spcBef>
                <a:spcPct val="0"/>
              </a:spcBef>
              <a:spcAft>
                <a:spcPts val="0"/>
              </a:spcAft>
              <a:buClrTx/>
              <a:buSzTx/>
              <a:buFont typeface="Tw Cen MT" panose="020B0602020104020603" pitchFamily="34" charset="0"/>
              <a:buNone/>
              <a:tabLst/>
            </a:pPr>
            <a:r>
              <a:rPr lang="en-GB" sz="2800" b="1" noProof="0" dirty="0">
                <a:solidFill>
                  <a:schemeClr val="accent1"/>
                </a:solidFill>
                <a:latin typeface="+mj-lt"/>
              </a:rPr>
              <a:t>AT&amp;S – First choice </a:t>
            </a:r>
          </a:p>
          <a:p>
            <a:pPr marL="0" marR="0" lvl="0" indent="0" algn="r" defTabSz="914400" rtl="0" eaLnBrk="1" fontAlgn="auto" latinLnBrk="0" hangingPunct="1">
              <a:lnSpc>
                <a:spcPct val="100000"/>
              </a:lnSpc>
              <a:spcBef>
                <a:spcPct val="0"/>
              </a:spcBef>
              <a:spcAft>
                <a:spcPts val="0"/>
              </a:spcAft>
              <a:buClrTx/>
              <a:buSzTx/>
              <a:buFont typeface="Tw Cen MT" panose="020B0602020104020603" pitchFamily="34" charset="0"/>
              <a:buNone/>
              <a:tabLst/>
            </a:pPr>
            <a:r>
              <a:rPr lang="en-GB" sz="2800" b="1" noProof="0" dirty="0">
                <a:solidFill>
                  <a:schemeClr val="accent1"/>
                </a:solidFill>
                <a:latin typeface="+mj-lt"/>
              </a:rPr>
              <a:t>for advanced applications</a:t>
            </a:r>
          </a:p>
        </p:txBody>
      </p:sp>
    </p:spTree>
    <p:extLst>
      <p:ext uri="{BB962C8B-B14F-4D97-AF65-F5344CB8AC3E}">
        <p14:creationId xmlns:p14="http://schemas.microsoft.com/office/powerpoint/2010/main" val="1015918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lel Only Slide">
    <p:spTree>
      <p:nvGrpSpPr>
        <p:cNvPr id="1" name=""/>
        <p:cNvGrpSpPr/>
        <p:nvPr/>
      </p:nvGrpSpPr>
      <p:grpSpPr>
        <a:xfrm>
          <a:off x="0" y="0"/>
          <a:ext cx="0" cy="0"/>
          <a:chOff x="0" y="0"/>
          <a:chExt cx="0" cy="0"/>
        </a:xfrm>
      </p:grpSpPr>
      <p:sp>
        <p:nvSpPr>
          <p:cNvPr id="8" name="Titel 11">
            <a:extLst>
              <a:ext uri="{FF2B5EF4-FFF2-40B4-BE49-F238E27FC236}">
                <a16:creationId xmlns:a16="http://schemas.microsoft.com/office/drawing/2014/main" id="{36114DF0-9E82-468D-B39D-4252A847DCDC}"/>
              </a:ext>
            </a:extLst>
          </p:cNvPr>
          <p:cNvSpPr>
            <a:spLocks noGrp="1"/>
          </p:cNvSpPr>
          <p:nvPr>
            <p:ph type="title" hasCustomPrompt="1"/>
          </p:nvPr>
        </p:nvSpPr>
        <p:spPr>
          <a:xfrm>
            <a:off x="261938" y="0"/>
            <a:ext cx="7848000" cy="626400"/>
          </a:xfrm>
          <a:prstGeom prst="rect">
            <a:avLst/>
          </a:prstGeom>
        </p:spPr>
        <p:txBody>
          <a:bodyPr lIns="0" tIns="0" rIns="0" bIns="0" anchor="b" anchorCtr="0"/>
          <a:lstStyle>
            <a:lvl1pPr algn="l" eaLnBrk="1">
              <a:lnSpc>
                <a:spcPts val="2000"/>
              </a:lnSpc>
              <a:defRPr sz="2400" b="1" cap="none">
                <a:solidFill>
                  <a:schemeClr val="accent1"/>
                </a:solidFill>
              </a:defRPr>
            </a:lvl1pPr>
          </a:lstStyle>
          <a:p>
            <a:r>
              <a:rPr lang="en-US" noProof="0" dirty="0"/>
              <a:t>Click to add title</a:t>
            </a:r>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6569237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8612"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2668703874"/>
              </p:ext>
            </p:extLst>
          </p:nvPr>
        </p:nvGraphicFramePr>
        <p:xfrm>
          <a:off x="0" y="0"/>
          <a:ext cx="158750" cy="119063"/>
        </p:xfrm>
        <a:graphic>
          <a:graphicData uri="http://schemas.openxmlformats.org/presentationml/2006/ole">
            <mc:AlternateContent xmlns:mc="http://schemas.openxmlformats.org/markup-compatibility/2006">
              <mc:Choice xmlns:v="urn:schemas-microsoft-com:vml" Requires="v">
                <p:oleObj spid="_x0000_s188613" name="think-cell Slide" r:id="rId7" imgW="360" imgH="360" progId="">
                  <p:embed/>
                </p:oleObj>
              </mc:Choice>
              <mc:Fallback>
                <p:oleObj name="think-cell Slide" r:id="rId7" imgW="360" imgH="360" progId="">
                  <p:embed/>
                  <p:pic>
                    <p:nvPicPr>
                      <p:cNvPr id="4" name="Objekt 3"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2548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AT&amp;S_Textfoli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nvPr>
        </p:nvGraphicFramePr>
        <p:xfrm>
          <a:off x="1" y="1"/>
          <a:ext cx="158750" cy="119063"/>
        </p:xfrm>
        <a:graphic>
          <a:graphicData uri="http://schemas.openxmlformats.org/presentationml/2006/ole">
            <mc:AlternateContent xmlns:mc="http://schemas.openxmlformats.org/markup-compatibility/2006">
              <mc:Choice xmlns:v="urn:schemas-microsoft-com:vml" Requires="v">
                <p:oleObj spid="_x0000_s183476" name="think-cell Slide" r:id="rId8" imgW="360" imgH="360" progId="">
                  <p:embed/>
                </p:oleObj>
              </mc:Choice>
              <mc:Fallback>
                <p:oleObj name="think-cell Slide" r:id="rId8" imgW="360" imgH="360" progId="">
                  <p:embed/>
                  <p:pic>
                    <p:nvPicPr>
                      <p:cNvPr id="4" name="Objekt 3"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1"/>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ußzeilenplatzhalter 4"/>
          <p:cNvSpPr>
            <a:spLocks noGrp="1"/>
          </p:cNvSpPr>
          <p:nvPr>
            <p:ph type="ftr" sz="quarter" idx="11"/>
            <p:custDataLst>
              <p:tags r:id="rId3"/>
            </p:custDataLst>
          </p:nvPr>
        </p:nvSpPr>
        <p:spPr>
          <a:xfrm>
            <a:off x="323584" y="4093152"/>
            <a:ext cx="7375991" cy="115416"/>
          </a:xfrm>
          <a:prstGeom prst="rect">
            <a:avLst/>
          </a:prstGeom>
        </p:spPr>
        <p:txBody>
          <a:bodyPr lIns="68580" tIns="34290" rIns="68580" bIns="34290"/>
          <a:lstStyle/>
          <a:p>
            <a:endParaRPr lang="de-AT" dirty="0">
              <a:solidFill>
                <a:srgbClr val="000000"/>
              </a:solidFill>
            </a:endParaRPr>
          </a:p>
        </p:txBody>
      </p:sp>
      <p:sp>
        <p:nvSpPr>
          <p:cNvPr id="6" name="Foliennummernplatzhalter 5"/>
          <p:cNvSpPr>
            <a:spLocks noGrp="1"/>
          </p:cNvSpPr>
          <p:nvPr>
            <p:ph type="sldNum" sz="quarter" idx="12"/>
            <p:custDataLst>
              <p:tags r:id="rId4"/>
            </p:custDataLst>
          </p:nvPr>
        </p:nvSpPr>
        <p:spPr>
          <a:xfrm>
            <a:off x="8638315" y="4913785"/>
            <a:ext cx="253274" cy="103874"/>
          </a:xfrm>
          <a:prstGeom prst="rect">
            <a:avLst/>
          </a:prstGeom>
        </p:spPr>
        <p:txBody>
          <a:bodyPr/>
          <a:lstStyle/>
          <a:p>
            <a:fld id="{A8150C1D-4760-4F80-ABAC-ED07E30C3BD1}" type="slidenum">
              <a:rPr lang="de-AT" smtClean="0">
                <a:solidFill>
                  <a:srgbClr val="FFFFFF"/>
                </a:solidFill>
              </a:rPr>
              <a:pPr/>
              <a:t>‹Nr.›</a:t>
            </a:fld>
            <a:endParaRPr lang="de-AT">
              <a:solidFill>
                <a:srgbClr val="FFFFFF"/>
              </a:solidFill>
            </a:endParaRPr>
          </a:p>
        </p:txBody>
      </p:sp>
      <p:sp>
        <p:nvSpPr>
          <p:cNvPr id="7" name="Textplatzhalter 6"/>
          <p:cNvSpPr>
            <a:spLocks noGrp="1"/>
          </p:cNvSpPr>
          <p:nvPr>
            <p:ph type="body" sz="quarter" idx="14" hasCustomPrompt="1"/>
            <p:custDataLst>
              <p:tags r:id="rId5"/>
            </p:custDataLst>
          </p:nvPr>
        </p:nvSpPr>
        <p:spPr>
          <a:xfrm>
            <a:off x="268288" y="4547402"/>
            <a:ext cx="8636000" cy="230833"/>
          </a:xfrm>
          <a:prstGeom prst="rect">
            <a:avLst/>
          </a:prstGeom>
        </p:spPr>
        <p:txBody>
          <a:bodyPr lIns="68580" tIns="34290" rIns="68580" bIns="34290" anchor="b"/>
          <a:lstStyle>
            <a:lvl1pPr>
              <a:spcBef>
                <a:spcPts val="0"/>
              </a:spcBef>
              <a:tabLst>
                <a:tab pos="176209" algn="l"/>
              </a:tabLst>
              <a:defRPr sz="1000" baseline="0"/>
            </a:lvl1pPr>
            <a:lvl2pPr>
              <a:defRPr sz="1000"/>
            </a:lvl2pPr>
            <a:lvl3pPr>
              <a:defRPr sz="1000"/>
            </a:lvl3pPr>
            <a:lvl4pPr>
              <a:defRPr sz="1000"/>
            </a:lvl4pPr>
            <a:lvl5pPr>
              <a:defRPr sz="1000"/>
            </a:lvl5pPr>
          </a:lstStyle>
          <a:p>
            <a:pPr lvl="0"/>
            <a:r>
              <a:rPr lang="de-DE" dirty="0" smtClean="0"/>
              <a:t>1)	Fußnote</a:t>
            </a:r>
            <a:r>
              <a:rPr lang="de-AT" dirty="0" smtClean="0"/>
              <a:t/>
            </a:r>
            <a:br>
              <a:rPr lang="de-AT" dirty="0" smtClean="0"/>
            </a:br>
            <a:r>
              <a:rPr lang="de-AT" dirty="0" smtClean="0"/>
              <a:t>Quelle: …</a:t>
            </a:r>
            <a:endParaRPr lang="de-DE" dirty="0" smtClean="0"/>
          </a:p>
        </p:txBody>
      </p:sp>
      <p:sp>
        <p:nvSpPr>
          <p:cNvPr id="11" name="Inhaltsplatzhalter 10"/>
          <p:cNvSpPr>
            <a:spLocks noGrp="1"/>
          </p:cNvSpPr>
          <p:nvPr>
            <p:ph sz="quarter" idx="15"/>
          </p:nvPr>
        </p:nvSpPr>
        <p:spPr>
          <a:xfrm>
            <a:off x="268288" y="1151335"/>
            <a:ext cx="4135437" cy="923330"/>
          </a:xfrm>
          <a:prstGeom prst="rect">
            <a:avLst/>
          </a:prstGeom>
        </p:spPr>
        <p:txBody>
          <a:bodyPr lIns="68580" tIns="34290" rIns="81000" bIns="34290"/>
          <a:lstStyle>
            <a:lvl1pPr>
              <a:defRPr sz="1200"/>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AT" dirty="0"/>
          </a:p>
        </p:txBody>
      </p:sp>
      <p:sp>
        <p:nvSpPr>
          <p:cNvPr id="12" name="Titel 11"/>
          <p:cNvSpPr>
            <a:spLocks noGrp="1"/>
          </p:cNvSpPr>
          <p:nvPr>
            <p:ph type="title"/>
          </p:nvPr>
        </p:nvSpPr>
        <p:spPr>
          <a:xfrm>
            <a:off x="261938" y="254967"/>
            <a:ext cx="8229600" cy="323165"/>
          </a:xfrm>
          <a:prstGeom prst="rect">
            <a:avLst/>
          </a:prstGeom>
        </p:spPr>
        <p:txBody>
          <a:bodyPr lIns="68580" tIns="34290" rIns="68580" bIns="34290"/>
          <a:lstStyle>
            <a:lvl1pPr algn="l">
              <a:defRPr/>
            </a:lvl1pPr>
          </a:lstStyle>
          <a:p>
            <a:r>
              <a:rPr lang="en-US" dirty="0" smtClean="0"/>
              <a:t>Click to edit Master title style</a:t>
            </a:r>
            <a:endParaRPr lang="de-AT" dirty="0"/>
          </a:p>
        </p:txBody>
      </p:sp>
      <p:sp>
        <p:nvSpPr>
          <p:cNvPr id="13" name="Textplatzhalter 7"/>
          <p:cNvSpPr>
            <a:spLocks noGrp="1"/>
          </p:cNvSpPr>
          <p:nvPr>
            <p:ph type="body" sz="quarter" idx="16" hasCustomPrompt="1"/>
            <p:custDataLst>
              <p:tags r:id="rId6"/>
            </p:custDataLst>
          </p:nvPr>
        </p:nvSpPr>
        <p:spPr>
          <a:xfrm>
            <a:off x="264511" y="825105"/>
            <a:ext cx="8627078" cy="222799"/>
          </a:xfrm>
          <a:prstGeom prst="rect">
            <a:avLst/>
          </a:prstGeom>
        </p:spPr>
        <p:txBody>
          <a:bodyPr lIns="68580" tIns="34290" rIns="68580" bIns="34290" anchor="t" anchorCtr="0"/>
          <a:lstStyle>
            <a:lvl1pPr>
              <a:defRPr sz="1600">
                <a:solidFill>
                  <a:schemeClr val="accent1"/>
                </a:solidFill>
                <a:latin typeface="+mj-lt"/>
              </a:defRPr>
            </a:lvl1pPr>
            <a:lvl2pPr>
              <a:defRPr sz="1600">
                <a:latin typeface="EgyptienneFBold" pitchFamily="2" charset="0"/>
              </a:defRPr>
            </a:lvl2pPr>
            <a:lvl3pPr>
              <a:defRPr sz="1600">
                <a:latin typeface="EgyptienneFBold" pitchFamily="2" charset="0"/>
              </a:defRPr>
            </a:lvl3pPr>
            <a:lvl4pPr>
              <a:defRPr sz="1600">
                <a:latin typeface="EgyptienneFBold" pitchFamily="2" charset="0"/>
              </a:defRPr>
            </a:lvl4pPr>
            <a:lvl5pPr>
              <a:defRPr sz="1600">
                <a:latin typeface="EgyptienneFBold" pitchFamily="2" charset="0"/>
              </a:defRPr>
            </a:lvl5pPr>
          </a:lstStyle>
          <a:p>
            <a:pPr lvl="0"/>
            <a:r>
              <a:rPr lang="de-DE" dirty="0" smtClean="0"/>
              <a:t>Untertitel </a:t>
            </a:r>
            <a:endParaRPr lang="de-AT" dirty="0"/>
          </a:p>
        </p:txBody>
      </p:sp>
    </p:spTree>
    <p:extLst>
      <p:ext uri="{BB962C8B-B14F-4D97-AF65-F5344CB8AC3E}">
        <p14:creationId xmlns:p14="http://schemas.microsoft.com/office/powerpoint/2010/main" val="172224405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841772"/>
            <a:ext cx="6858000" cy="1790700"/>
          </a:xfrm>
        </p:spPr>
        <p:txBody>
          <a:bodyPr anchor="b"/>
          <a:lstStyle>
            <a:lvl1pPr algn="ctr">
              <a:defRPr sz="4500"/>
            </a:lvl1pPr>
          </a:lstStyle>
          <a:p>
            <a:r>
              <a:rPr lang="de-DE" smtClean="0"/>
              <a:t>Titelmasterformat durch Klicken bearbeiten</a:t>
            </a:r>
            <a:endParaRPr lang="en-US"/>
          </a:p>
        </p:txBody>
      </p:sp>
      <p:sp>
        <p:nvSpPr>
          <p:cNvPr id="3" name="Untertitel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en-US"/>
          </a:p>
        </p:txBody>
      </p:sp>
      <p:sp>
        <p:nvSpPr>
          <p:cNvPr id="4" name="Datumsplatzhalter 3"/>
          <p:cNvSpPr>
            <a:spLocks noGrp="1"/>
          </p:cNvSpPr>
          <p:nvPr>
            <p:ph type="dt" sz="half" idx="10"/>
          </p:nvPr>
        </p:nvSpPr>
        <p:spPr/>
        <p:txBody>
          <a:bodyPr/>
          <a:lstStyle/>
          <a:p>
            <a:fld id="{30A3E413-A8FE-427A-BCD9-36D0FA9C8467}" type="datetimeFigureOut">
              <a:rPr lang="en-US" smtClean="0"/>
              <a:t>7/14/2022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CA12D5F2-A4E5-44F4-BD05-51BBE5AB025C}" type="slidenum">
              <a:rPr lang="en-US" smtClean="0"/>
              <a:t>‹Nr.›</a:t>
            </a:fld>
            <a:endParaRPr lang="en-US"/>
          </a:p>
        </p:txBody>
      </p:sp>
    </p:spTree>
    <p:extLst>
      <p:ext uri="{BB962C8B-B14F-4D97-AF65-F5344CB8AC3E}">
        <p14:creationId xmlns:p14="http://schemas.microsoft.com/office/powerpoint/2010/main" val="4223700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elfolie">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6DF1EC00-834B-4E43-BDA0-F044F0010B88}"/>
              </a:ext>
            </a:extLst>
          </p:cNvPr>
          <p:cNvPicPr>
            <a:picLocks noChangeAspect="1"/>
          </p:cNvPicPr>
          <p:nvPr userDrawn="1"/>
        </p:nvPicPr>
        <p:blipFill rotWithShape="1">
          <a:blip r:embed="rId2" cstate="print">
            <a:alphaModFix amt="35000"/>
            <a:extLst>
              <a:ext uri="{28A0092B-C50C-407E-A947-70E740481C1C}">
                <a14:useLocalDpi xmlns:a14="http://schemas.microsoft.com/office/drawing/2010/main" val="0"/>
              </a:ext>
            </a:extLst>
          </a:blip>
          <a:srcRect l="12786" t="-13131" r="11486" b="-5382"/>
          <a:stretch/>
        </p:blipFill>
        <p:spPr>
          <a:xfrm>
            <a:off x="9565" y="1011448"/>
            <a:ext cx="9144000" cy="3094892"/>
          </a:xfrm>
          <a:prstGeom prst="rect">
            <a:avLst/>
          </a:prstGeom>
        </p:spPr>
      </p:pic>
      <p:pic>
        <p:nvPicPr>
          <p:cNvPr id="9" name="Grafik 8" descr="AT&amp;S Logo">
            <a:extLst>
              <a:ext uri="{FF2B5EF4-FFF2-40B4-BE49-F238E27FC236}">
                <a16:creationId xmlns:a16="http://schemas.microsoft.com/office/drawing/2014/main" id="{4615F2A9-43FA-054B-801C-6244D1D3A3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3276" y="1058864"/>
            <a:ext cx="1260000" cy="727443"/>
          </a:xfrm>
          <a:prstGeom prst="rect">
            <a:avLst/>
          </a:prstGeom>
        </p:spPr>
      </p:pic>
      <p:sp>
        <p:nvSpPr>
          <p:cNvPr id="2" name="Titel 1"/>
          <p:cNvSpPr>
            <a:spLocks noGrp="1"/>
          </p:cNvSpPr>
          <p:nvPr>
            <p:ph type="ctrTitle" hasCustomPrompt="1"/>
          </p:nvPr>
        </p:nvSpPr>
        <p:spPr>
          <a:xfrm>
            <a:off x="943276" y="1880319"/>
            <a:ext cx="5681362" cy="1357151"/>
          </a:xfrm>
        </p:spPr>
        <p:txBody>
          <a:bodyPr anchor="ctr" anchorCtr="0">
            <a:noAutofit/>
          </a:bodyPr>
          <a:lstStyle>
            <a:lvl1pPr algn="l">
              <a:defRPr sz="3000" baseline="0"/>
            </a:lvl1pPr>
          </a:lstStyle>
          <a:p>
            <a:r>
              <a:rPr lang="en-US" noProof="0" dirty="0"/>
              <a:t>Edit Master Title Format</a:t>
            </a:r>
          </a:p>
        </p:txBody>
      </p:sp>
      <p:sp>
        <p:nvSpPr>
          <p:cNvPr id="13" name="Textplatzhalter 12">
            <a:extLst>
              <a:ext uri="{FF2B5EF4-FFF2-40B4-BE49-F238E27FC236}">
                <a16:creationId xmlns:a16="http://schemas.microsoft.com/office/drawing/2014/main" id="{9C3A7EB9-9A19-4E47-A166-F9581D8FA82B}"/>
              </a:ext>
            </a:extLst>
          </p:cNvPr>
          <p:cNvSpPr>
            <a:spLocks noGrp="1"/>
          </p:cNvSpPr>
          <p:nvPr>
            <p:ph type="body" sz="quarter" idx="10" hasCustomPrompt="1"/>
          </p:nvPr>
        </p:nvSpPr>
        <p:spPr>
          <a:xfrm>
            <a:off x="943276" y="3403918"/>
            <a:ext cx="5681362" cy="250521"/>
          </a:xfrm>
        </p:spPr>
        <p:txBody>
          <a:bodyPr>
            <a:noAutofit/>
          </a:bodyPr>
          <a:lstStyle>
            <a:lvl1pPr marL="0" indent="0">
              <a:buNone/>
              <a:defRPr sz="1600" b="1" baseline="0"/>
            </a:lvl1pPr>
          </a:lstStyle>
          <a:p>
            <a:pPr lvl="0"/>
            <a:r>
              <a:rPr lang="en-US" noProof="0" dirty="0"/>
              <a:t>Edit Master Text Format</a:t>
            </a:r>
          </a:p>
        </p:txBody>
      </p:sp>
      <p:sp>
        <p:nvSpPr>
          <p:cNvPr id="3" name="Untertitel 2"/>
          <p:cNvSpPr>
            <a:spLocks noGrp="1"/>
          </p:cNvSpPr>
          <p:nvPr>
            <p:ph type="subTitle" idx="1" hasCustomPrompt="1"/>
          </p:nvPr>
        </p:nvSpPr>
        <p:spPr>
          <a:xfrm>
            <a:off x="943276" y="4125644"/>
            <a:ext cx="5681362" cy="570182"/>
          </a:xfrm>
        </p:spPr>
        <p:txBody>
          <a:bodyPr lIns="0" tIns="0" rIns="0">
            <a:noAutofit/>
          </a:bodyPr>
          <a:lstStyle>
            <a:lvl1pPr marL="0" indent="0" algn="l">
              <a:buNone/>
              <a:defRPr sz="1400" baseline="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noProof="0" dirty="0"/>
              <a:t>Month Day, Year</a:t>
            </a:r>
          </a:p>
        </p:txBody>
      </p:sp>
      <p:sp>
        <p:nvSpPr>
          <p:cNvPr id="8" name="Rechteck 7">
            <a:extLst>
              <a:ext uri="{FF2B5EF4-FFF2-40B4-BE49-F238E27FC236}">
                <a16:creationId xmlns:a16="http://schemas.microsoft.com/office/drawing/2014/main" id="{9DCB82A0-C819-0A42-9229-FDB362D757E6}"/>
              </a:ext>
            </a:extLst>
          </p:cNvPr>
          <p:cNvSpPr/>
          <p:nvPr/>
        </p:nvSpPr>
        <p:spPr>
          <a:xfrm>
            <a:off x="370703" y="4802659"/>
            <a:ext cx="772297" cy="263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 name="Grafik 11">
            <a:extLst>
              <a:ext uri="{FF2B5EF4-FFF2-40B4-BE49-F238E27FC236}">
                <a16:creationId xmlns:a16="http://schemas.microsoft.com/office/drawing/2014/main" id="{A3EE21F1-E9B1-49C9-9729-2F69B1FC94D0}"/>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a:off x="943276" y="1061759"/>
            <a:ext cx="1259999" cy="721652"/>
          </a:xfrm>
          <a:prstGeom prst="rect">
            <a:avLst/>
          </a:prstGeom>
        </p:spPr>
      </p:pic>
      <p:sp>
        <p:nvSpPr>
          <p:cNvPr id="14" name="Rechteck 13">
            <a:extLst>
              <a:ext uri="{FF2B5EF4-FFF2-40B4-BE49-F238E27FC236}">
                <a16:creationId xmlns:a16="http://schemas.microsoft.com/office/drawing/2014/main" id="{5DF053BE-7AFF-4D5B-A90D-2332220291FA}"/>
              </a:ext>
            </a:extLst>
          </p:cNvPr>
          <p:cNvSpPr/>
          <p:nvPr userDrawn="1"/>
        </p:nvSpPr>
        <p:spPr>
          <a:xfrm>
            <a:off x="370703" y="4802659"/>
            <a:ext cx="772297" cy="263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Textplatzhalter 5">
            <a:extLst>
              <a:ext uri="{FF2B5EF4-FFF2-40B4-BE49-F238E27FC236}">
                <a16:creationId xmlns:a16="http://schemas.microsoft.com/office/drawing/2014/main" id="{AB3E7C75-BC33-8746-B121-63D699EABF5C}"/>
              </a:ext>
            </a:extLst>
          </p:cNvPr>
          <p:cNvSpPr>
            <a:spLocks noGrp="1"/>
          </p:cNvSpPr>
          <p:nvPr>
            <p:ph type="body" sz="quarter" idx="11" hasCustomPrompt="1"/>
          </p:nvPr>
        </p:nvSpPr>
        <p:spPr>
          <a:xfrm>
            <a:off x="943276" y="3675359"/>
            <a:ext cx="5681362" cy="250521"/>
          </a:xfrm>
        </p:spPr>
        <p:txBody>
          <a:bodyPr/>
          <a:lstStyle>
            <a:lvl1pPr>
              <a:buNone/>
              <a:defRPr/>
            </a:lvl1pPr>
          </a:lstStyle>
          <a:p>
            <a:pPr lvl="0"/>
            <a:r>
              <a:rPr lang="en-US" noProof="0" dirty="0"/>
              <a:t>Position, Department</a:t>
            </a:r>
          </a:p>
        </p:txBody>
      </p:sp>
      <p:sp>
        <p:nvSpPr>
          <p:cNvPr id="18" name="Rechteck 17">
            <a:extLst>
              <a:ext uri="{FF2B5EF4-FFF2-40B4-BE49-F238E27FC236}">
                <a16:creationId xmlns:a16="http://schemas.microsoft.com/office/drawing/2014/main" id="{2E5D7D42-20CA-DD49-8C57-8D0BBEAB7EDB}"/>
              </a:ext>
            </a:extLst>
          </p:cNvPr>
          <p:cNvSpPr/>
          <p:nvPr userDrawn="1"/>
        </p:nvSpPr>
        <p:spPr>
          <a:xfrm>
            <a:off x="9059662" y="0"/>
            <a:ext cx="90000" cy="1563688"/>
          </a:xfrm>
          <a:prstGeom prst="rect">
            <a:avLst/>
          </a:prstGeom>
          <a:solidFill>
            <a:srgbClr val="3CE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464703782"/>
      </p:ext>
    </p:extLst>
  </p:cSld>
  <p:clrMapOvr>
    <a:masterClrMapping/>
  </p:clrMapOvr>
  <p:extLst mod="1">
    <p:ext uri="{DCECCB84-F9BA-43D5-87BE-67443E8EF086}">
      <p15:sldGuideLst xmlns:p15="http://schemas.microsoft.com/office/powerpoint/2012/main">
        <p15:guide id="5" pos="589">
          <p15:clr>
            <a:srgbClr val="FBAE40"/>
          </p15:clr>
        </p15:guide>
        <p15:guide id="6" orient="horz" pos="1620">
          <p15:clr>
            <a:srgbClr val="FBAE40"/>
          </p15:clr>
        </p15:guide>
        <p15:guide id="7" pos="4173">
          <p15:clr>
            <a:srgbClr val="FBAE40"/>
          </p15:clr>
        </p15:guide>
        <p15:guide id="8" orient="horz" pos="214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23F1C5D-9021-42D8-9DCF-E318074E3697}" type="datetimeFigureOut">
              <a:rPr lang="de-AT" smtClean="0"/>
              <a:t>14.07.2022</a:t>
            </a:fld>
            <a:endParaRPr lang="de-AT"/>
          </a:p>
        </p:txBody>
      </p:sp>
      <p:sp>
        <p:nvSpPr>
          <p:cNvPr id="3" name="Fußzeilenplatzhalter 2"/>
          <p:cNvSpPr>
            <a:spLocks noGrp="1"/>
          </p:cNvSpPr>
          <p:nvPr>
            <p:ph type="ftr" sz="quarter" idx="11"/>
          </p:nvPr>
        </p:nvSpPr>
        <p:spPr/>
        <p:txBody>
          <a:bodyPr/>
          <a:lstStyle/>
          <a:p>
            <a:endParaRPr lang="de-AT"/>
          </a:p>
        </p:txBody>
      </p:sp>
      <p:sp>
        <p:nvSpPr>
          <p:cNvPr id="4" name="Foliennummernplatzhalter 3"/>
          <p:cNvSpPr>
            <a:spLocks noGrp="1"/>
          </p:cNvSpPr>
          <p:nvPr>
            <p:ph type="sldNum" sz="quarter" idx="12"/>
          </p:nvPr>
        </p:nvSpPr>
        <p:spPr/>
        <p:txBody>
          <a:bodyPr/>
          <a:lstStyle/>
          <a:p>
            <a:fld id="{40829F0F-F74D-4C16-B34D-CFDDCDCC9044}" type="slidenum">
              <a:rPr lang="de-AT" smtClean="0"/>
              <a:t>‹Nr.›</a:t>
            </a:fld>
            <a:endParaRPr lang="de-AT"/>
          </a:p>
        </p:txBody>
      </p:sp>
    </p:spTree>
    <p:extLst>
      <p:ext uri="{BB962C8B-B14F-4D97-AF65-F5344CB8AC3E}">
        <p14:creationId xmlns:p14="http://schemas.microsoft.com/office/powerpoint/2010/main" val="2741142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column">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D7953406-BAA9-E043-B9C9-45FD8916CFB0}"/>
              </a:ext>
            </a:extLst>
          </p:cNvPr>
          <p:cNvGrpSpPr/>
          <p:nvPr userDrawn="1"/>
        </p:nvGrpSpPr>
        <p:grpSpPr>
          <a:xfrm>
            <a:off x="269069" y="1134893"/>
            <a:ext cx="3833347" cy="92269"/>
            <a:chOff x="269069" y="1134893"/>
            <a:chExt cx="3833347" cy="92269"/>
          </a:xfrm>
        </p:grpSpPr>
        <p:sp>
          <p:nvSpPr>
            <p:cNvPr id="9" name="Freeform 3">
              <a:extLst>
                <a:ext uri="{FF2B5EF4-FFF2-40B4-BE49-F238E27FC236}">
                  <a16:creationId xmlns:a16="http://schemas.microsoft.com/office/drawing/2014/main" id="{EC2469D3-2224-744F-97B9-82D721D8FC04}"/>
                </a:ext>
              </a:extLst>
            </p:cNvPr>
            <p:cNvSpPr/>
            <p:nvPr/>
          </p:nvSpPr>
          <p:spPr>
            <a:xfrm>
              <a:off x="291554" y="1152000"/>
              <a:ext cx="3785771" cy="45719"/>
            </a:xfrm>
            <a:custGeom>
              <a:avLst/>
              <a:gdLst>
                <a:gd name="connsiteX0" fmla="*/ 0 w 4317357"/>
                <a:gd name="connsiteY0" fmla="*/ 0 h 138896"/>
                <a:gd name="connsiteX1" fmla="*/ 4178461 w 4317357"/>
                <a:gd name="connsiteY1" fmla="*/ 0 h 138896"/>
                <a:gd name="connsiteX2" fmla="*/ 4317357 w 4317357"/>
                <a:gd name="connsiteY2" fmla="*/ 138896 h 138896"/>
                <a:gd name="connsiteX0" fmla="*/ 0 w 4302069"/>
                <a:gd name="connsiteY0" fmla="*/ 0 h 159851"/>
                <a:gd name="connsiteX1" fmla="*/ 4178461 w 4302069"/>
                <a:gd name="connsiteY1" fmla="*/ 0 h 159851"/>
                <a:gd name="connsiteX2" fmla="*/ 4302069 w 4302069"/>
                <a:gd name="connsiteY2" fmla="*/ 159851 h 159851"/>
                <a:gd name="connsiteX0" fmla="*/ 0 w 4409087"/>
                <a:gd name="connsiteY0" fmla="*/ 0 h 314156"/>
                <a:gd name="connsiteX1" fmla="*/ 4178461 w 4409087"/>
                <a:gd name="connsiteY1" fmla="*/ 0 h 314156"/>
                <a:gd name="connsiteX2" fmla="*/ 4409087 w 4409087"/>
                <a:gd name="connsiteY2" fmla="*/ 314156 h 314156"/>
                <a:gd name="connsiteX0" fmla="*/ 0 w 4271492"/>
                <a:gd name="connsiteY0" fmla="*/ 0 h 127466"/>
                <a:gd name="connsiteX1" fmla="*/ 4178461 w 4271492"/>
                <a:gd name="connsiteY1" fmla="*/ 0 h 127466"/>
                <a:gd name="connsiteX2" fmla="*/ 4271492 w 4271492"/>
                <a:gd name="connsiteY2" fmla="*/ 127466 h 127466"/>
                <a:gd name="connsiteX0" fmla="*/ 0 w 4225627"/>
                <a:gd name="connsiteY0" fmla="*/ 0 h 66506"/>
                <a:gd name="connsiteX1" fmla="*/ 4178461 w 4225627"/>
                <a:gd name="connsiteY1" fmla="*/ 0 h 66506"/>
                <a:gd name="connsiteX2" fmla="*/ 4225627 w 4225627"/>
                <a:gd name="connsiteY2" fmla="*/ 66506 h 66506"/>
                <a:gd name="connsiteX0" fmla="*/ 0 w 4233271"/>
                <a:gd name="connsiteY0" fmla="*/ 0 h 64601"/>
                <a:gd name="connsiteX1" fmla="*/ 4178461 w 4233271"/>
                <a:gd name="connsiteY1" fmla="*/ 0 h 64601"/>
                <a:gd name="connsiteX2" fmla="*/ 4233271 w 4233271"/>
                <a:gd name="connsiteY2" fmla="*/ 64601 h 64601"/>
              </a:gdLst>
              <a:ahLst/>
              <a:cxnLst>
                <a:cxn ang="0">
                  <a:pos x="connsiteX0" y="connsiteY0"/>
                </a:cxn>
                <a:cxn ang="0">
                  <a:pos x="connsiteX1" y="connsiteY1"/>
                </a:cxn>
                <a:cxn ang="0">
                  <a:pos x="connsiteX2" y="connsiteY2"/>
                </a:cxn>
              </a:cxnLst>
              <a:rect l="l" t="t" r="r" b="b"/>
              <a:pathLst>
                <a:path w="4233271" h="64601">
                  <a:moveTo>
                    <a:pt x="0" y="0"/>
                  </a:moveTo>
                  <a:lnTo>
                    <a:pt x="4178461" y="0"/>
                  </a:lnTo>
                  <a:lnTo>
                    <a:pt x="4233271" y="64601"/>
                  </a:lnTo>
                </a:path>
              </a:pathLst>
            </a:custGeom>
            <a:noFill/>
            <a:ln w="9525" cap="flat" cmpd="sng" algn="ctr">
              <a:solidFill>
                <a:srgbClr val="0096DC"/>
              </a:solidFill>
              <a:prstDash val="solid"/>
            </a:ln>
            <a:effectLst/>
          </p:spPr>
          <p:txBody>
            <a:bodyPr rtlCol="0" anchor="ctr"/>
            <a:lstStyle/>
            <a:p>
              <a:pPr algn="ctr"/>
              <a:endParaRPr lang="de-DE"/>
            </a:p>
          </p:txBody>
        </p:sp>
        <p:sp>
          <p:nvSpPr>
            <p:cNvPr id="10" name="Oval 9">
              <a:extLst>
                <a:ext uri="{FF2B5EF4-FFF2-40B4-BE49-F238E27FC236}">
                  <a16:creationId xmlns:a16="http://schemas.microsoft.com/office/drawing/2014/main" id="{3CDC3DD2-9DC8-0E49-BB8A-6DBC3BCF3008}"/>
                </a:ext>
              </a:extLst>
            </p:cNvPr>
            <p:cNvSpPr/>
            <p:nvPr/>
          </p:nvSpPr>
          <p:spPr>
            <a:xfrm>
              <a:off x="269069" y="1134893"/>
              <a:ext cx="36000" cy="36000"/>
            </a:xfrm>
            <a:prstGeom prst="ellipse">
              <a:avLst/>
            </a:prstGeom>
            <a:solidFill>
              <a:schemeClr val="bg1"/>
            </a:solidFill>
            <a:ln w="9525" cap="flat" cmpd="sng" algn="ctr">
              <a:solidFill>
                <a:srgbClr val="0096DC"/>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400" b="0" i="0" u="none" strike="noStrike" kern="0" cap="none" spc="0" normalizeH="0" baseline="0" noProof="0" dirty="0">
                <a:ln>
                  <a:noFill/>
                </a:ln>
                <a:solidFill>
                  <a:srgbClr val="000000"/>
                </a:solidFill>
                <a:effectLst/>
                <a:uLnTx/>
                <a:uFillTx/>
                <a:latin typeface="Arial"/>
              </a:endParaRPr>
            </a:p>
          </p:txBody>
        </p:sp>
        <p:sp>
          <p:nvSpPr>
            <p:cNvPr id="11" name="Oval 10">
              <a:extLst>
                <a:ext uri="{FF2B5EF4-FFF2-40B4-BE49-F238E27FC236}">
                  <a16:creationId xmlns:a16="http://schemas.microsoft.com/office/drawing/2014/main" id="{4A9459FA-9D5C-9243-971B-9ED4E40A2E19}"/>
                </a:ext>
              </a:extLst>
            </p:cNvPr>
            <p:cNvSpPr/>
            <p:nvPr/>
          </p:nvSpPr>
          <p:spPr>
            <a:xfrm>
              <a:off x="4066416" y="1191162"/>
              <a:ext cx="36000" cy="36000"/>
            </a:xfrm>
            <a:prstGeom prst="ellipse">
              <a:avLst/>
            </a:prstGeom>
            <a:solidFill>
              <a:schemeClr val="bg1"/>
            </a:solidFill>
            <a:ln w="9525" cap="flat" cmpd="sng" algn="ctr">
              <a:solidFill>
                <a:srgbClr val="0096DC"/>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400" b="0" i="0" u="none" strike="noStrike" kern="0" cap="none" spc="0" normalizeH="0" baseline="0" noProof="0" dirty="0">
                <a:ln>
                  <a:noFill/>
                </a:ln>
                <a:solidFill>
                  <a:srgbClr val="000000"/>
                </a:solidFill>
                <a:effectLst/>
                <a:uLnTx/>
                <a:uFillTx/>
                <a:latin typeface="Arial"/>
              </a:endParaRPr>
            </a:p>
          </p:txBody>
        </p:sp>
      </p:grpSp>
      <p:sp>
        <p:nvSpPr>
          <p:cNvPr id="14" name="Titel 11">
            <a:extLst>
              <a:ext uri="{FF2B5EF4-FFF2-40B4-BE49-F238E27FC236}">
                <a16:creationId xmlns:a16="http://schemas.microsoft.com/office/drawing/2014/main" id="{9F5124A2-7324-7643-84C1-D7556A29F0E3}"/>
              </a:ext>
            </a:extLst>
          </p:cNvPr>
          <p:cNvSpPr>
            <a:spLocks noGrp="1"/>
          </p:cNvSpPr>
          <p:nvPr>
            <p:ph type="title" hasCustomPrompt="1"/>
          </p:nvPr>
        </p:nvSpPr>
        <p:spPr>
          <a:xfrm>
            <a:off x="262800" y="0"/>
            <a:ext cx="7848000" cy="626400"/>
          </a:xfrm>
          <a:prstGeom prst="rect">
            <a:avLst/>
          </a:prstGeom>
        </p:spPr>
        <p:txBody>
          <a:bodyPr lIns="0" tIns="0" rIns="0" bIns="0" anchor="b" anchorCtr="0"/>
          <a:lstStyle>
            <a:lvl1pPr algn="l" eaLnBrk="1">
              <a:lnSpc>
                <a:spcPts val="2000"/>
              </a:lnSpc>
              <a:defRPr sz="2400" b="1" cap="none">
                <a:solidFill>
                  <a:schemeClr val="accent1"/>
                </a:solidFill>
              </a:defRPr>
            </a:lvl1pPr>
          </a:lstStyle>
          <a:p>
            <a:r>
              <a:rPr lang="en-US" dirty="0"/>
              <a:t>Edit title of the agenda here</a:t>
            </a:r>
          </a:p>
        </p:txBody>
      </p:sp>
      <p:sp>
        <p:nvSpPr>
          <p:cNvPr id="12" name="Text Placeholder 4">
            <a:extLst>
              <a:ext uri="{FF2B5EF4-FFF2-40B4-BE49-F238E27FC236}">
                <a16:creationId xmlns:a16="http://schemas.microsoft.com/office/drawing/2014/main" id="{6CE7F28B-C573-124D-BB0B-32394EB279D3}"/>
              </a:ext>
            </a:extLst>
          </p:cNvPr>
          <p:cNvSpPr>
            <a:spLocks noGrp="1"/>
          </p:cNvSpPr>
          <p:nvPr>
            <p:ph type="body" sz="quarter" idx="16" hasCustomPrompt="1"/>
          </p:nvPr>
        </p:nvSpPr>
        <p:spPr>
          <a:xfrm>
            <a:off x="262800" y="1440525"/>
            <a:ext cx="3600000" cy="3240000"/>
          </a:xfrm>
          <a:prstGeom prst="rect">
            <a:avLst/>
          </a:prstGeom>
        </p:spPr>
        <p:txBody>
          <a:bodyPr wrap="square" lIns="0" tIns="0" rIns="0" bIns="0">
            <a:noAutofit/>
          </a:bodyPr>
          <a:lstStyle>
            <a:lvl1pPr marL="0" marR="0" indent="0" algn="l" defTabSz="762000" rtl="0" eaLnBrk="1" fontAlgn="auto" latinLnBrk="0" hangingPunct="1">
              <a:lnSpc>
                <a:spcPts val="1500"/>
              </a:lnSpc>
              <a:spcBef>
                <a:spcPts val="0"/>
              </a:spcBef>
              <a:spcAft>
                <a:spcPts val="0"/>
              </a:spcAft>
              <a:buClrTx/>
              <a:buSzTx/>
              <a:buFont typeface="Wingdings" pitchFamily="2" charset="2"/>
              <a:buNone/>
              <a:tabLst/>
              <a:defRPr lang="en-US" sz="1800" kern="1200" cap="none" spc="75" baseline="0" noProof="0" dirty="0">
                <a:solidFill>
                  <a:schemeClr val="accent1"/>
                </a:solidFill>
                <a:latin typeface="+mj-lt"/>
                <a:ea typeface="+mj-ea"/>
                <a:cs typeface="+mj-cs"/>
              </a:defRPr>
            </a:lvl1pPr>
          </a:lstStyle>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1" i="0" u="none" strike="noStrike" kern="1200" cap="none" spc="0" normalizeH="0" baseline="0" noProof="0" dirty="0">
                <a:ln>
                  <a:noFill/>
                </a:ln>
                <a:solidFill>
                  <a:srgbClr val="0096DC"/>
                </a:solidFill>
                <a:effectLst/>
                <a:uLnTx/>
                <a:uFillTx/>
                <a:latin typeface="+mj-lt"/>
                <a:ea typeface="+mn-ea"/>
                <a:cs typeface="+mn-cs"/>
              </a:rPr>
              <a:t>Agenda item 1</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1" i="0" u="none" strike="noStrike" kern="1200" cap="none" spc="0" normalizeH="0" baseline="0" noProof="0" dirty="0">
              <a:ln>
                <a:noFill/>
              </a:ln>
              <a:solidFill>
                <a:srgbClr val="0096DC"/>
              </a:solidFill>
              <a:effectLst/>
              <a:uLnTx/>
              <a:uFillTx/>
              <a:latin typeface="+mj-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j-lt"/>
                <a:ea typeface="+mn-ea"/>
                <a:cs typeface="+mn-cs"/>
              </a:rPr>
              <a:t>Agenda item 2</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j-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j-lt"/>
                <a:ea typeface="+mn-ea"/>
                <a:cs typeface="+mn-cs"/>
              </a:rPr>
              <a:t>Agenda item 3</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j-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j-lt"/>
                <a:ea typeface="+mn-ea"/>
                <a:cs typeface="+mn-cs"/>
              </a:rPr>
              <a:t>Agenda item 4</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j-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j-lt"/>
                <a:ea typeface="+mn-ea"/>
                <a:cs typeface="+mn-cs"/>
              </a:rPr>
              <a:t>Agenda item 5</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j-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j-lt"/>
                <a:ea typeface="+mn-ea"/>
                <a:cs typeface="+mn-cs"/>
              </a:rPr>
              <a:t>Agenda item 6</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j-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j-lt"/>
              <a:ea typeface="+mn-ea"/>
              <a:cs typeface="+mn-cs"/>
            </a:endParaRPr>
          </a:p>
        </p:txBody>
      </p:sp>
    </p:spTree>
    <p:extLst>
      <p:ext uri="{BB962C8B-B14F-4D97-AF65-F5344CB8AC3E}">
        <p14:creationId xmlns:p14="http://schemas.microsoft.com/office/powerpoint/2010/main" val="2300103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D7953406-BAA9-E043-B9C9-45FD8916CFB0}"/>
              </a:ext>
            </a:extLst>
          </p:cNvPr>
          <p:cNvGrpSpPr/>
          <p:nvPr userDrawn="1"/>
        </p:nvGrpSpPr>
        <p:grpSpPr>
          <a:xfrm>
            <a:off x="269069" y="1134893"/>
            <a:ext cx="3833347" cy="92269"/>
            <a:chOff x="269069" y="1134893"/>
            <a:chExt cx="3833347" cy="92269"/>
          </a:xfrm>
        </p:grpSpPr>
        <p:sp>
          <p:nvSpPr>
            <p:cNvPr id="9" name="Freeform 3">
              <a:extLst>
                <a:ext uri="{FF2B5EF4-FFF2-40B4-BE49-F238E27FC236}">
                  <a16:creationId xmlns:a16="http://schemas.microsoft.com/office/drawing/2014/main" id="{EC2469D3-2224-744F-97B9-82D721D8FC04}"/>
                </a:ext>
              </a:extLst>
            </p:cNvPr>
            <p:cNvSpPr/>
            <p:nvPr/>
          </p:nvSpPr>
          <p:spPr>
            <a:xfrm>
              <a:off x="291554" y="1152000"/>
              <a:ext cx="3785771" cy="45719"/>
            </a:xfrm>
            <a:custGeom>
              <a:avLst/>
              <a:gdLst>
                <a:gd name="connsiteX0" fmla="*/ 0 w 4317357"/>
                <a:gd name="connsiteY0" fmla="*/ 0 h 138896"/>
                <a:gd name="connsiteX1" fmla="*/ 4178461 w 4317357"/>
                <a:gd name="connsiteY1" fmla="*/ 0 h 138896"/>
                <a:gd name="connsiteX2" fmla="*/ 4317357 w 4317357"/>
                <a:gd name="connsiteY2" fmla="*/ 138896 h 138896"/>
                <a:gd name="connsiteX0" fmla="*/ 0 w 4302069"/>
                <a:gd name="connsiteY0" fmla="*/ 0 h 159851"/>
                <a:gd name="connsiteX1" fmla="*/ 4178461 w 4302069"/>
                <a:gd name="connsiteY1" fmla="*/ 0 h 159851"/>
                <a:gd name="connsiteX2" fmla="*/ 4302069 w 4302069"/>
                <a:gd name="connsiteY2" fmla="*/ 159851 h 159851"/>
                <a:gd name="connsiteX0" fmla="*/ 0 w 4409087"/>
                <a:gd name="connsiteY0" fmla="*/ 0 h 314156"/>
                <a:gd name="connsiteX1" fmla="*/ 4178461 w 4409087"/>
                <a:gd name="connsiteY1" fmla="*/ 0 h 314156"/>
                <a:gd name="connsiteX2" fmla="*/ 4409087 w 4409087"/>
                <a:gd name="connsiteY2" fmla="*/ 314156 h 314156"/>
                <a:gd name="connsiteX0" fmla="*/ 0 w 4271492"/>
                <a:gd name="connsiteY0" fmla="*/ 0 h 127466"/>
                <a:gd name="connsiteX1" fmla="*/ 4178461 w 4271492"/>
                <a:gd name="connsiteY1" fmla="*/ 0 h 127466"/>
                <a:gd name="connsiteX2" fmla="*/ 4271492 w 4271492"/>
                <a:gd name="connsiteY2" fmla="*/ 127466 h 127466"/>
                <a:gd name="connsiteX0" fmla="*/ 0 w 4225627"/>
                <a:gd name="connsiteY0" fmla="*/ 0 h 66506"/>
                <a:gd name="connsiteX1" fmla="*/ 4178461 w 4225627"/>
                <a:gd name="connsiteY1" fmla="*/ 0 h 66506"/>
                <a:gd name="connsiteX2" fmla="*/ 4225627 w 4225627"/>
                <a:gd name="connsiteY2" fmla="*/ 66506 h 66506"/>
                <a:gd name="connsiteX0" fmla="*/ 0 w 4233271"/>
                <a:gd name="connsiteY0" fmla="*/ 0 h 64601"/>
                <a:gd name="connsiteX1" fmla="*/ 4178461 w 4233271"/>
                <a:gd name="connsiteY1" fmla="*/ 0 h 64601"/>
                <a:gd name="connsiteX2" fmla="*/ 4233271 w 4233271"/>
                <a:gd name="connsiteY2" fmla="*/ 64601 h 64601"/>
              </a:gdLst>
              <a:ahLst/>
              <a:cxnLst>
                <a:cxn ang="0">
                  <a:pos x="connsiteX0" y="connsiteY0"/>
                </a:cxn>
                <a:cxn ang="0">
                  <a:pos x="connsiteX1" y="connsiteY1"/>
                </a:cxn>
                <a:cxn ang="0">
                  <a:pos x="connsiteX2" y="connsiteY2"/>
                </a:cxn>
              </a:cxnLst>
              <a:rect l="l" t="t" r="r" b="b"/>
              <a:pathLst>
                <a:path w="4233271" h="64601">
                  <a:moveTo>
                    <a:pt x="0" y="0"/>
                  </a:moveTo>
                  <a:lnTo>
                    <a:pt x="4178461" y="0"/>
                  </a:lnTo>
                  <a:lnTo>
                    <a:pt x="4233271" y="64601"/>
                  </a:lnTo>
                </a:path>
              </a:pathLst>
            </a:custGeom>
            <a:noFill/>
            <a:ln w="9525" cap="flat" cmpd="sng" algn="ctr">
              <a:solidFill>
                <a:srgbClr val="0096DC"/>
              </a:solidFill>
              <a:prstDash val="solid"/>
            </a:ln>
            <a:effectLst/>
          </p:spPr>
          <p:txBody>
            <a:bodyPr rtlCol="0" anchor="ctr"/>
            <a:lstStyle/>
            <a:p>
              <a:pPr algn="ctr"/>
              <a:endParaRPr lang="de-DE"/>
            </a:p>
          </p:txBody>
        </p:sp>
        <p:sp>
          <p:nvSpPr>
            <p:cNvPr id="10" name="Oval 9">
              <a:extLst>
                <a:ext uri="{FF2B5EF4-FFF2-40B4-BE49-F238E27FC236}">
                  <a16:creationId xmlns:a16="http://schemas.microsoft.com/office/drawing/2014/main" id="{3CDC3DD2-9DC8-0E49-BB8A-6DBC3BCF3008}"/>
                </a:ext>
              </a:extLst>
            </p:cNvPr>
            <p:cNvSpPr/>
            <p:nvPr/>
          </p:nvSpPr>
          <p:spPr>
            <a:xfrm>
              <a:off x="269069" y="1134893"/>
              <a:ext cx="36000" cy="36000"/>
            </a:xfrm>
            <a:prstGeom prst="ellipse">
              <a:avLst/>
            </a:prstGeom>
            <a:solidFill>
              <a:schemeClr val="bg1"/>
            </a:solidFill>
            <a:ln w="9525" cap="flat" cmpd="sng" algn="ctr">
              <a:solidFill>
                <a:srgbClr val="0096DC"/>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400" b="0" i="0" u="none" strike="noStrike" kern="0" cap="none" spc="0" normalizeH="0" baseline="0" noProof="0" dirty="0">
                <a:ln>
                  <a:noFill/>
                </a:ln>
                <a:solidFill>
                  <a:srgbClr val="000000"/>
                </a:solidFill>
                <a:effectLst/>
                <a:uLnTx/>
                <a:uFillTx/>
                <a:latin typeface="Arial"/>
              </a:endParaRPr>
            </a:p>
          </p:txBody>
        </p:sp>
        <p:sp>
          <p:nvSpPr>
            <p:cNvPr id="11" name="Oval 10">
              <a:extLst>
                <a:ext uri="{FF2B5EF4-FFF2-40B4-BE49-F238E27FC236}">
                  <a16:creationId xmlns:a16="http://schemas.microsoft.com/office/drawing/2014/main" id="{4A9459FA-9D5C-9243-971B-9ED4E40A2E19}"/>
                </a:ext>
              </a:extLst>
            </p:cNvPr>
            <p:cNvSpPr/>
            <p:nvPr/>
          </p:nvSpPr>
          <p:spPr>
            <a:xfrm>
              <a:off x="4066416" y="1191162"/>
              <a:ext cx="36000" cy="36000"/>
            </a:xfrm>
            <a:prstGeom prst="ellipse">
              <a:avLst/>
            </a:prstGeom>
            <a:solidFill>
              <a:schemeClr val="bg1"/>
            </a:solidFill>
            <a:ln w="9525" cap="flat" cmpd="sng" algn="ctr">
              <a:solidFill>
                <a:srgbClr val="0096DC"/>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400" b="0" i="0" u="none" strike="noStrike" kern="0" cap="none" spc="0" normalizeH="0" baseline="0" noProof="0" dirty="0">
                <a:ln>
                  <a:noFill/>
                </a:ln>
                <a:solidFill>
                  <a:srgbClr val="000000"/>
                </a:solidFill>
                <a:effectLst/>
                <a:uLnTx/>
                <a:uFillTx/>
                <a:latin typeface="Arial"/>
              </a:endParaRPr>
            </a:p>
          </p:txBody>
        </p:sp>
      </p:grpSp>
      <p:grpSp>
        <p:nvGrpSpPr>
          <p:cNvPr id="14" name="Gruppieren 13">
            <a:extLst>
              <a:ext uri="{FF2B5EF4-FFF2-40B4-BE49-F238E27FC236}">
                <a16:creationId xmlns:a16="http://schemas.microsoft.com/office/drawing/2014/main" id="{DB7DCDA6-8171-FE4D-A50B-345244AE79C3}"/>
              </a:ext>
            </a:extLst>
          </p:cNvPr>
          <p:cNvGrpSpPr/>
          <p:nvPr userDrawn="1"/>
        </p:nvGrpSpPr>
        <p:grpSpPr>
          <a:xfrm>
            <a:off x="5078801" y="1134893"/>
            <a:ext cx="3833347" cy="92269"/>
            <a:chOff x="269069" y="1134893"/>
            <a:chExt cx="3833347" cy="92269"/>
          </a:xfrm>
        </p:grpSpPr>
        <p:sp>
          <p:nvSpPr>
            <p:cNvPr id="15" name="Freeform 3">
              <a:extLst>
                <a:ext uri="{FF2B5EF4-FFF2-40B4-BE49-F238E27FC236}">
                  <a16:creationId xmlns:a16="http://schemas.microsoft.com/office/drawing/2014/main" id="{20FE67D4-5A17-194F-895B-0AC12873C3E4}"/>
                </a:ext>
              </a:extLst>
            </p:cNvPr>
            <p:cNvSpPr/>
            <p:nvPr/>
          </p:nvSpPr>
          <p:spPr>
            <a:xfrm>
              <a:off x="291554" y="1152000"/>
              <a:ext cx="3785771" cy="45719"/>
            </a:xfrm>
            <a:custGeom>
              <a:avLst/>
              <a:gdLst>
                <a:gd name="connsiteX0" fmla="*/ 0 w 4317357"/>
                <a:gd name="connsiteY0" fmla="*/ 0 h 138896"/>
                <a:gd name="connsiteX1" fmla="*/ 4178461 w 4317357"/>
                <a:gd name="connsiteY1" fmla="*/ 0 h 138896"/>
                <a:gd name="connsiteX2" fmla="*/ 4317357 w 4317357"/>
                <a:gd name="connsiteY2" fmla="*/ 138896 h 138896"/>
                <a:gd name="connsiteX0" fmla="*/ 0 w 4302069"/>
                <a:gd name="connsiteY0" fmla="*/ 0 h 159851"/>
                <a:gd name="connsiteX1" fmla="*/ 4178461 w 4302069"/>
                <a:gd name="connsiteY1" fmla="*/ 0 h 159851"/>
                <a:gd name="connsiteX2" fmla="*/ 4302069 w 4302069"/>
                <a:gd name="connsiteY2" fmla="*/ 159851 h 159851"/>
                <a:gd name="connsiteX0" fmla="*/ 0 w 4409087"/>
                <a:gd name="connsiteY0" fmla="*/ 0 h 314156"/>
                <a:gd name="connsiteX1" fmla="*/ 4178461 w 4409087"/>
                <a:gd name="connsiteY1" fmla="*/ 0 h 314156"/>
                <a:gd name="connsiteX2" fmla="*/ 4409087 w 4409087"/>
                <a:gd name="connsiteY2" fmla="*/ 314156 h 314156"/>
                <a:gd name="connsiteX0" fmla="*/ 0 w 4271492"/>
                <a:gd name="connsiteY0" fmla="*/ 0 h 127466"/>
                <a:gd name="connsiteX1" fmla="*/ 4178461 w 4271492"/>
                <a:gd name="connsiteY1" fmla="*/ 0 h 127466"/>
                <a:gd name="connsiteX2" fmla="*/ 4271492 w 4271492"/>
                <a:gd name="connsiteY2" fmla="*/ 127466 h 127466"/>
                <a:gd name="connsiteX0" fmla="*/ 0 w 4225627"/>
                <a:gd name="connsiteY0" fmla="*/ 0 h 66506"/>
                <a:gd name="connsiteX1" fmla="*/ 4178461 w 4225627"/>
                <a:gd name="connsiteY1" fmla="*/ 0 h 66506"/>
                <a:gd name="connsiteX2" fmla="*/ 4225627 w 4225627"/>
                <a:gd name="connsiteY2" fmla="*/ 66506 h 66506"/>
                <a:gd name="connsiteX0" fmla="*/ 0 w 4233271"/>
                <a:gd name="connsiteY0" fmla="*/ 0 h 64601"/>
                <a:gd name="connsiteX1" fmla="*/ 4178461 w 4233271"/>
                <a:gd name="connsiteY1" fmla="*/ 0 h 64601"/>
                <a:gd name="connsiteX2" fmla="*/ 4233271 w 4233271"/>
                <a:gd name="connsiteY2" fmla="*/ 64601 h 64601"/>
              </a:gdLst>
              <a:ahLst/>
              <a:cxnLst>
                <a:cxn ang="0">
                  <a:pos x="connsiteX0" y="connsiteY0"/>
                </a:cxn>
                <a:cxn ang="0">
                  <a:pos x="connsiteX1" y="connsiteY1"/>
                </a:cxn>
                <a:cxn ang="0">
                  <a:pos x="connsiteX2" y="connsiteY2"/>
                </a:cxn>
              </a:cxnLst>
              <a:rect l="l" t="t" r="r" b="b"/>
              <a:pathLst>
                <a:path w="4233271" h="64601">
                  <a:moveTo>
                    <a:pt x="0" y="0"/>
                  </a:moveTo>
                  <a:lnTo>
                    <a:pt x="4178461" y="0"/>
                  </a:lnTo>
                  <a:lnTo>
                    <a:pt x="4233271" y="64601"/>
                  </a:lnTo>
                </a:path>
              </a:pathLst>
            </a:custGeom>
            <a:noFill/>
            <a:ln w="9525" cap="flat" cmpd="sng" algn="ctr">
              <a:solidFill>
                <a:srgbClr val="0096DC"/>
              </a:solidFill>
              <a:prstDash val="solid"/>
            </a:ln>
            <a:effectLst/>
          </p:spPr>
          <p:txBody>
            <a:bodyPr rtlCol="0" anchor="ctr"/>
            <a:lstStyle/>
            <a:p>
              <a:pPr algn="ctr"/>
              <a:endParaRPr lang="de-DE"/>
            </a:p>
          </p:txBody>
        </p:sp>
        <p:sp>
          <p:nvSpPr>
            <p:cNvPr id="16" name="Oval 15">
              <a:extLst>
                <a:ext uri="{FF2B5EF4-FFF2-40B4-BE49-F238E27FC236}">
                  <a16:creationId xmlns:a16="http://schemas.microsoft.com/office/drawing/2014/main" id="{9CDDBCA6-9804-364C-93FF-FD20BAE1482A}"/>
                </a:ext>
              </a:extLst>
            </p:cNvPr>
            <p:cNvSpPr/>
            <p:nvPr/>
          </p:nvSpPr>
          <p:spPr>
            <a:xfrm>
              <a:off x="269069" y="1134893"/>
              <a:ext cx="36000" cy="36000"/>
            </a:xfrm>
            <a:prstGeom prst="ellipse">
              <a:avLst/>
            </a:prstGeom>
            <a:solidFill>
              <a:schemeClr val="bg1"/>
            </a:solidFill>
            <a:ln w="9525" cap="flat" cmpd="sng" algn="ctr">
              <a:solidFill>
                <a:srgbClr val="0096DC"/>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400" b="0" i="0" u="none" strike="noStrike" kern="0" cap="none" spc="0" normalizeH="0" baseline="0" noProof="0" dirty="0">
                <a:ln>
                  <a:noFill/>
                </a:ln>
                <a:solidFill>
                  <a:srgbClr val="000000"/>
                </a:solidFill>
                <a:effectLst/>
                <a:uLnTx/>
                <a:uFillTx/>
                <a:latin typeface="Arial"/>
              </a:endParaRPr>
            </a:p>
          </p:txBody>
        </p:sp>
        <p:sp>
          <p:nvSpPr>
            <p:cNvPr id="17" name="Oval 16">
              <a:extLst>
                <a:ext uri="{FF2B5EF4-FFF2-40B4-BE49-F238E27FC236}">
                  <a16:creationId xmlns:a16="http://schemas.microsoft.com/office/drawing/2014/main" id="{6BEB0ED3-2FC1-0C4A-823B-92680B523834}"/>
                </a:ext>
              </a:extLst>
            </p:cNvPr>
            <p:cNvSpPr/>
            <p:nvPr/>
          </p:nvSpPr>
          <p:spPr>
            <a:xfrm>
              <a:off x="4066416" y="1191162"/>
              <a:ext cx="36000" cy="36000"/>
            </a:xfrm>
            <a:prstGeom prst="ellipse">
              <a:avLst/>
            </a:prstGeom>
            <a:solidFill>
              <a:schemeClr val="bg1"/>
            </a:solidFill>
            <a:ln w="9525" cap="flat" cmpd="sng" algn="ctr">
              <a:solidFill>
                <a:srgbClr val="0096DC"/>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400" b="0" i="0" u="none" strike="noStrike" kern="0" cap="none" spc="0" normalizeH="0" baseline="0" noProof="0" dirty="0">
                <a:ln>
                  <a:noFill/>
                </a:ln>
                <a:solidFill>
                  <a:srgbClr val="000000"/>
                </a:solidFill>
                <a:effectLst/>
                <a:uLnTx/>
                <a:uFillTx/>
                <a:latin typeface="Arial"/>
              </a:endParaRPr>
            </a:p>
          </p:txBody>
        </p:sp>
      </p:grpSp>
      <p:sp>
        <p:nvSpPr>
          <p:cNvPr id="19" name="Titel 11">
            <a:extLst>
              <a:ext uri="{FF2B5EF4-FFF2-40B4-BE49-F238E27FC236}">
                <a16:creationId xmlns:a16="http://schemas.microsoft.com/office/drawing/2014/main" id="{EF43605C-837C-554E-A7AC-277598E7DDEC}"/>
              </a:ext>
            </a:extLst>
          </p:cNvPr>
          <p:cNvSpPr>
            <a:spLocks noGrp="1"/>
          </p:cNvSpPr>
          <p:nvPr>
            <p:ph type="title" hasCustomPrompt="1"/>
          </p:nvPr>
        </p:nvSpPr>
        <p:spPr>
          <a:xfrm>
            <a:off x="262800" y="0"/>
            <a:ext cx="7848000" cy="626400"/>
          </a:xfrm>
          <a:prstGeom prst="rect">
            <a:avLst/>
          </a:prstGeom>
        </p:spPr>
        <p:txBody>
          <a:bodyPr lIns="0" tIns="0" rIns="0" bIns="0" anchor="b" anchorCtr="0"/>
          <a:lstStyle>
            <a:lvl1pPr algn="l" eaLnBrk="1">
              <a:lnSpc>
                <a:spcPts val="2000"/>
              </a:lnSpc>
              <a:defRPr sz="2400" b="1" cap="none">
                <a:solidFill>
                  <a:schemeClr val="accent1"/>
                </a:solidFill>
              </a:defRPr>
            </a:lvl1pPr>
          </a:lstStyle>
          <a:p>
            <a:r>
              <a:rPr lang="en-US" dirty="0"/>
              <a:t>Edit title of the agenda here</a:t>
            </a:r>
          </a:p>
        </p:txBody>
      </p:sp>
      <p:sp>
        <p:nvSpPr>
          <p:cNvPr id="20" name="Text Placeholder 4">
            <a:extLst>
              <a:ext uri="{FF2B5EF4-FFF2-40B4-BE49-F238E27FC236}">
                <a16:creationId xmlns:a16="http://schemas.microsoft.com/office/drawing/2014/main" id="{867103BB-11CB-E949-B4E2-A88E13ACF1B9}"/>
              </a:ext>
            </a:extLst>
          </p:cNvPr>
          <p:cNvSpPr>
            <a:spLocks noGrp="1"/>
          </p:cNvSpPr>
          <p:nvPr>
            <p:ph type="body" sz="quarter" idx="16" hasCustomPrompt="1"/>
          </p:nvPr>
        </p:nvSpPr>
        <p:spPr>
          <a:xfrm>
            <a:off x="262800" y="1440525"/>
            <a:ext cx="3600000" cy="3240000"/>
          </a:xfrm>
          <a:prstGeom prst="rect">
            <a:avLst/>
          </a:prstGeom>
        </p:spPr>
        <p:txBody>
          <a:bodyPr wrap="square" lIns="0" tIns="0" rIns="0" bIns="0">
            <a:noAutofit/>
          </a:bodyPr>
          <a:lstStyle>
            <a:lvl1pPr marL="285750" marR="0" indent="-285750" algn="l" defTabSz="762000" rtl="0" eaLnBrk="1" fontAlgn="auto" latinLnBrk="0" hangingPunct="1">
              <a:lnSpc>
                <a:spcPts val="1500"/>
              </a:lnSpc>
              <a:spcBef>
                <a:spcPts val="0"/>
              </a:spcBef>
              <a:spcAft>
                <a:spcPts val="0"/>
              </a:spcAft>
              <a:buClrTx/>
              <a:buSzTx/>
              <a:buFont typeface="Wingdings" pitchFamily="2" charset="2"/>
              <a:buChar char="§"/>
              <a:tabLst/>
              <a:defRPr lang="en-US" sz="1800" kern="1200" cap="none" spc="75" baseline="0" noProof="0" dirty="0">
                <a:solidFill>
                  <a:schemeClr val="accent1"/>
                </a:solidFill>
                <a:latin typeface="+mj-lt"/>
                <a:ea typeface="+mj-ea"/>
                <a:cs typeface="+mj-cs"/>
              </a:defRPr>
            </a:lvl1pPr>
          </a:lstStyle>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1" i="0" u="none" strike="noStrike" kern="1200" cap="none" spc="0" normalizeH="0" baseline="0" noProof="0" dirty="0">
                <a:ln>
                  <a:noFill/>
                </a:ln>
                <a:solidFill>
                  <a:srgbClr val="0096DC"/>
                </a:solidFill>
                <a:effectLst/>
                <a:uLnTx/>
                <a:uFillTx/>
                <a:latin typeface="+mj-lt"/>
                <a:ea typeface="+mn-ea"/>
                <a:cs typeface="+mn-cs"/>
              </a:rPr>
              <a:t>Agenda item 1</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1" i="0" u="none" strike="noStrike" kern="1200" cap="none" spc="0" normalizeH="0" baseline="0" noProof="0" dirty="0">
              <a:ln>
                <a:noFill/>
              </a:ln>
              <a:solidFill>
                <a:srgbClr val="0096DC"/>
              </a:solidFill>
              <a:effectLst/>
              <a:uLnTx/>
              <a:uFillTx/>
              <a:latin typeface="+mj-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j-lt"/>
                <a:ea typeface="+mn-ea"/>
                <a:cs typeface="+mn-cs"/>
              </a:rPr>
              <a:t>Agenda item 2</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j-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j-lt"/>
                <a:ea typeface="+mn-ea"/>
                <a:cs typeface="+mn-cs"/>
              </a:rPr>
              <a:t>Agenda item 3</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j-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j-lt"/>
                <a:ea typeface="+mn-ea"/>
                <a:cs typeface="+mn-cs"/>
              </a:rPr>
              <a:t>Agenda item 4</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j-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j-lt"/>
                <a:ea typeface="+mn-ea"/>
                <a:cs typeface="+mn-cs"/>
              </a:rPr>
              <a:t>Agenda item 5</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j-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j-lt"/>
                <a:ea typeface="+mn-ea"/>
                <a:cs typeface="+mn-cs"/>
              </a:rPr>
              <a:t>Agenda item 6</a:t>
            </a:r>
          </a:p>
        </p:txBody>
      </p:sp>
      <p:sp>
        <p:nvSpPr>
          <p:cNvPr id="23" name="Textplatzhalter 22">
            <a:extLst>
              <a:ext uri="{FF2B5EF4-FFF2-40B4-BE49-F238E27FC236}">
                <a16:creationId xmlns:a16="http://schemas.microsoft.com/office/drawing/2014/main" id="{F0B0E9D3-4E3D-054B-A85A-74D216487AEE}"/>
              </a:ext>
            </a:extLst>
          </p:cNvPr>
          <p:cNvSpPr>
            <a:spLocks noGrp="1"/>
          </p:cNvSpPr>
          <p:nvPr>
            <p:ph type="body" sz="quarter" idx="17" hasCustomPrompt="1"/>
          </p:nvPr>
        </p:nvSpPr>
        <p:spPr>
          <a:xfrm>
            <a:off x="5078413" y="1439863"/>
            <a:ext cx="3600000" cy="3240087"/>
          </a:xfrm>
          <a:prstGeom prst="rect">
            <a:avLst/>
          </a:prstGeom>
        </p:spPr>
        <p:txBody>
          <a:bodyPr lIns="0" tIns="0" rIns="0" bIns="0"/>
          <a:lstStyle>
            <a:lvl1pPr marL="0" marR="0" indent="0" algn="l" defTabSz="762000" rtl="0" eaLnBrk="1" fontAlgn="auto" latinLnBrk="0" hangingPunct="1">
              <a:lnSpc>
                <a:spcPts val="1500"/>
              </a:lnSpc>
              <a:spcBef>
                <a:spcPts val="0"/>
              </a:spcBef>
              <a:spcAft>
                <a:spcPts val="0"/>
              </a:spcAft>
              <a:buClrTx/>
              <a:buSzTx/>
              <a:buFont typeface="Wingdings" pitchFamily="2" charset="2"/>
              <a:buNone/>
              <a:tabLst/>
              <a:defRPr kumimoji="0" lang="en-US" sz="1800" b="0" i="0" u="none" strike="noStrike" kern="1200" cap="none" spc="0" normalizeH="0" baseline="0" noProof="0">
                <a:ln>
                  <a:noFill/>
                </a:ln>
                <a:solidFill>
                  <a:srgbClr val="AAC3E1"/>
                </a:solidFill>
                <a:effectLst/>
                <a:uLnTx/>
                <a:uFillTx/>
              </a:defRPr>
            </a:lvl1pPr>
          </a:lstStyle>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n-lt"/>
                <a:ea typeface="+mn-ea"/>
                <a:cs typeface="+mn-cs"/>
              </a:rPr>
              <a:t>Agenda item 7</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n-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n-lt"/>
                <a:ea typeface="+mn-ea"/>
                <a:cs typeface="+mn-cs"/>
              </a:rPr>
              <a:t>Agenda item 8</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n-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n-lt"/>
                <a:ea typeface="+mn-ea"/>
                <a:cs typeface="+mn-cs"/>
              </a:rPr>
              <a:t>Agenda item 9</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n-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n-lt"/>
                <a:ea typeface="+mn-ea"/>
                <a:cs typeface="+mn-cs"/>
              </a:rPr>
              <a:t>Agenda item 10</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n-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n-lt"/>
                <a:ea typeface="+mn-ea"/>
                <a:cs typeface="+mn-cs"/>
              </a:rPr>
              <a:t>Agenda item 11</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n-lt"/>
              <a:ea typeface="+mn-ea"/>
              <a:cs typeface="+mn-cs"/>
            </a:endParaRP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srgbClr val="AAC3E1"/>
                </a:solidFill>
                <a:effectLst/>
                <a:uLnTx/>
                <a:uFillTx/>
                <a:latin typeface="+mn-lt"/>
                <a:ea typeface="+mn-ea"/>
                <a:cs typeface="+mn-cs"/>
              </a:rPr>
              <a:t>Agenda item 12</a:t>
            </a:r>
          </a:p>
          <a:p>
            <a:pPr marL="285750" marR="0" lvl="0" indent="-285750" algn="l" defTabSz="762000" rtl="0" eaLnBrk="1" fontAlgn="auto" latinLnBrk="0" hangingPunct="1">
              <a:lnSpc>
                <a:spcPts val="1500"/>
              </a:lnSpc>
              <a:spcBef>
                <a:spcPts val="0"/>
              </a:spcBef>
              <a:spcAft>
                <a:spcPts val="0"/>
              </a:spcAft>
              <a:buClrTx/>
              <a:buSzTx/>
              <a:buFont typeface="Wingdings" pitchFamily="2" charset="2"/>
              <a:buChar char="§"/>
              <a:tabLst/>
              <a:defRPr/>
            </a:pPr>
            <a:endParaRPr kumimoji="0" lang="en-US" sz="1800" b="0" i="0" u="none" strike="noStrike" kern="1200" cap="none" spc="0" normalizeH="0" baseline="0" noProof="0" dirty="0">
              <a:ln>
                <a:noFill/>
              </a:ln>
              <a:solidFill>
                <a:srgbClr val="AAC3E1"/>
              </a:solidFill>
              <a:effectLst/>
              <a:uLnTx/>
              <a:uFillTx/>
              <a:latin typeface="+mn-lt"/>
              <a:ea typeface="+mn-ea"/>
              <a:cs typeface="+mn-cs"/>
            </a:endParaRPr>
          </a:p>
        </p:txBody>
      </p:sp>
    </p:spTree>
    <p:extLst>
      <p:ext uri="{BB962C8B-B14F-4D97-AF65-F5344CB8AC3E}">
        <p14:creationId xmlns:p14="http://schemas.microsoft.com/office/powerpoint/2010/main" val="3922393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Slide Bulle Test">
    <p:spTree>
      <p:nvGrpSpPr>
        <p:cNvPr id="1" name=""/>
        <p:cNvGrpSpPr/>
        <p:nvPr/>
      </p:nvGrpSpPr>
      <p:grpSpPr>
        <a:xfrm>
          <a:off x="0" y="0"/>
          <a:ext cx="0" cy="0"/>
          <a:chOff x="0" y="0"/>
          <a:chExt cx="0" cy="0"/>
        </a:xfrm>
      </p:grpSpPr>
      <p:sp>
        <p:nvSpPr>
          <p:cNvPr id="8" name="Titel 11">
            <a:extLst>
              <a:ext uri="{FF2B5EF4-FFF2-40B4-BE49-F238E27FC236}">
                <a16:creationId xmlns:a16="http://schemas.microsoft.com/office/drawing/2014/main" id="{36114DF0-9E82-468D-B39D-4252A847DCDC}"/>
              </a:ext>
            </a:extLst>
          </p:cNvPr>
          <p:cNvSpPr>
            <a:spLocks noGrp="1"/>
          </p:cNvSpPr>
          <p:nvPr>
            <p:ph type="title" hasCustomPrompt="1"/>
          </p:nvPr>
        </p:nvSpPr>
        <p:spPr>
          <a:xfrm>
            <a:off x="262798" y="0"/>
            <a:ext cx="7848000" cy="626400"/>
          </a:xfrm>
          <a:prstGeom prst="rect">
            <a:avLst/>
          </a:prstGeom>
        </p:spPr>
        <p:txBody>
          <a:bodyPr lIns="0" tIns="0" rIns="0" bIns="0" anchor="b" anchorCtr="0"/>
          <a:lstStyle>
            <a:lvl1pPr algn="l" eaLnBrk="1">
              <a:lnSpc>
                <a:spcPts val="2000"/>
              </a:lnSpc>
              <a:defRPr sz="2400" b="1" cap="none">
                <a:solidFill>
                  <a:schemeClr val="accent1"/>
                </a:solidFill>
              </a:defRPr>
            </a:lvl1pPr>
          </a:lstStyle>
          <a:p>
            <a:r>
              <a:rPr lang="en-US" noProof="0" dirty="0"/>
              <a:t>Click to add title of a bulleted slide</a:t>
            </a:r>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3312789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7590"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2245823649"/>
              </p:ext>
            </p:extLst>
          </p:nvPr>
        </p:nvGraphicFramePr>
        <p:xfrm>
          <a:off x="0" y="0"/>
          <a:ext cx="158750" cy="119063"/>
        </p:xfrm>
        <a:graphic>
          <a:graphicData uri="http://schemas.openxmlformats.org/presentationml/2006/ole">
            <mc:AlternateContent xmlns:mc="http://schemas.openxmlformats.org/markup-compatibility/2006">
              <mc:Choice xmlns:v="urn:schemas-microsoft-com:vml" Requires="v">
                <p:oleObj spid="_x0000_s187591" name="think-cell Slide" r:id="rId7" imgW="360" imgH="360" progId="">
                  <p:embed/>
                </p:oleObj>
              </mc:Choice>
              <mc:Fallback>
                <p:oleObj name="think-cell Slide" r:id="rId7" imgW="360" imgH="360" progId="">
                  <p:embed/>
                  <p:pic>
                    <p:nvPicPr>
                      <p:cNvPr id="4" name="Objekt 3"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Placeholder 4">
            <a:extLst>
              <a:ext uri="{FF2B5EF4-FFF2-40B4-BE49-F238E27FC236}">
                <a16:creationId xmlns:a16="http://schemas.microsoft.com/office/drawing/2014/main" id="{5738E5D0-7C34-4C89-BA04-32590200FD57}"/>
              </a:ext>
            </a:extLst>
          </p:cNvPr>
          <p:cNvSpPr>
            <a:spLocks noGrp="1"/>
          </p:cNvSpPr>
          <p:nvPr>
            <p:ph type="body" sz="quarter" idx="16" hasCustomPrompt="1"/>
          </p:nvPr>
        </p:nvSpPr>
        <p:spPr>
          <a:xfrm>
            <a:off x="262800" y="709200"/>
            <a:ext cx="7847998" cy="431057"/>
          </a:xfrm>
          <a:prstGeom prst="rect">
            <a:avLst/>
          </a:prstGeom>
        </p:spPr>
        <p:txBody>
          <a:bodyPr wrap="square" lIns="0" tIns="0" rIns="0" bIns="180000">
            <a:spAutoFit/>
          </a:bodyPr>
          <a:lstStyle>
            <a:lvl1pPr marL="0" indent="0">
              <a:buNone/>
              <a:defRPr lang="en-US" sz="1800" kern="1200" cap="none" spc="75" baseline="0" noProof="0" dirty="0">
                <a:solidFill>
                  <a:schemeClr val="accent1"/>
                </a:solidFill>
                <a:latin typeface="+mj-lt"/>
                <a:ea typeface="+mj-ea"/>
                <a:cs typeface="+mj-cs"/>
              </a:defRPr>
            </a:lvl1pPr>
          </a:lstStyle>
          <a:p>
            <a:pPr lvl="0"/>
            <a:r>
              <a:rPr lang="en-US" noProof="0" dirty="0"/>
              <a:t>Click to add subtitle </a:t>
            </a:r>
          </a:p>
        </p:txBody>
      </p:sp>
      <p:sp>
        <p:nvSpPr>
          <p:cNvPr id="17" name="Text Placeholder 4">
            <a:extLst>
              <a:ext uri="{FF2B5EF4-FFF2-40B4-BE49-F238E27FC236}">
                <a16:creationId xmlns:a16="http://schemas.microsoft.com/office/drawing/2014/main" id="{D500F362-5CC7-432A-8D85-15791D42F093}"/>
              </a:ext>
            </a:extLst>
          </p:cNvPr>
          <p:cNvSpPr>
            <a:spLocks noGrp="1"/>
          </p:cNvSpPr>
          <p:nvPr>
            <p:ph type="body" sz="quarter" idx="18" hasCustomPrompt="1"/>
          </p:nvPr>
        </p:nvSpPr>
        <p:spPr>
          <a:xfrm>
            <a:off x="6997430" y="3700644"/>
            <a:ext cx="1942093" cy="1002051"/>
          </a:xfrm>
          <a:prstGeom prst="rect">
            <a:avLst/>
          </a:prstGeom>
          <a:ln>
            <a:noFill/>
          </a:ln>
        </p:spPr>
        <p:txBody>
          <a:bodyPr wrap="square" lIns="72000" tIns="72000" rIns="72000" bIns="72000" anchor="b" anchorCtr="0">
            <a:spAutoFit/>
          </a:bodyPr>
          <a:lstStyle>
            <a:lvl1pPr marL="0" marR="0" indent="0" algn="ctr" defTabSz="685800" rtl="0" eaLnBrk="1" fontAlgn="auto" latinLnBrk="0" hangingPunct="1">
              <a:lnSpc>
                <a:spcPct val="90000"/>
              </a:lnSpc>
              <a:spcBef>
                <a:spcPts val="0"/>
              </a:spcBef>
              <a:spcAft>
                <a:spcPts val="150"/>
              </a:spcAft>
              <a:buClr>
                <a:schemeClr val="accent1"/>
              </a:buClr>
              <a:buSzPct val="100000"/>
              <a:buFont typeface="Tw Cen MT" panose="020B0602020104020603" pitchFamily="34" charset="0"/>
              <a:buNone/>
              <a:tabLst/>
              <a:defRPr sz="1000" b="0">
                <a:solidFill>
                  <a:schemeClr val="bg2"/>
                </a:solidFill>
              </a:defRPr>
            </a:lvl1pPr>
          </a:lstStyle>
          <a:p>
            <a:pPr marL="0" marR="0" lvl="0" indent="0" algn="ctr" defTabSz="685800" rtl="0" eaLnBrk="1" fontAlgn="auto" latinLnBrk="0" hangingPunct="1">
              <a:lnSpc>
                <a:spcPct val="90000"/>
              </a:lnSpc>
              <a:spcBef>
                <a:spcPts val="0"/>
              </a:spcBef>
              <a:spcAft>
                <a:spcPts val="150"/>
              </a:spcAft>
              <a:buClr>
                <a:schemeClr val="accent1"/>
              </a:buClr>
              <a:buSzPct val="100000"/>
              <a:buFont typeface="Tw Cen MT" panose="020B0602020104020603" pitchFamily="34" charset="0"/>
              <a:buNone/>
              <a:tabLst/>
              <a:defRPr/>
            </a:pPr>
            <a:r>
              <a:rPr lang="en-US" noProof="0" dirty="0"/>
              <a:t>&gt;&gt; TIP &lt;&lt;                       </a:t>
            </a:r>
            <a:br>
              <a:rPr lang="en-US" noProof="0" dirty="0"/>
            </a:br>
            <a:r>
              <a:rPr lang="en-US" noProof="0" dirty="0"/>
              <a:t>You can select and add this slide under “Layout”. You can switch between text levels by using the button “Increase List Level”.</a:t>
            </a:r>
          </a:p>
          <a:p>
            <a:pPr lvl="0"/>
            <a:r>
              <a:rPr lang="de-AT" noProof="0" dirty="0"/>
              <a:t>.</a:t>
            </a:r>
            <a:endParaRPr lang="en-US" noProof="0" dirty="0"/>
          </a:p>
        </p:txBody>
      </p:sp>
      <p:sp>
        <p:nvSpPr>
          <p:cNvPr id="9" name="Textplatzhalter 8"/>
          <p:cNvSpPr>
            <a:spLocks noGrp="1"/>
          </p:cNvSpPr>
          <p:nvPr>
            <p:ph type="body" sz="quarter" idx="20" hasCustomPrompt="1"/>
          </p:nvPr>
        </p:nvSpPr>
        <p:spPr>
          <a:xfrm>
            <a:off x="262798" y="1140257"/>
            <a:ext cx="8675998" cy="3562081"/>
          </a:xfrm>
          <a:prstGeom prst="rect">
            <a:avLst/>
          </a:prstGeom>
        </p:spPr>
        <p:txBody>
          <a:bodyPr lIns="0" tIns="0" rIns="0" bIns="0"/>
          <a:lstStyle>
            <a:lvl1pPr marL="7938" marR="0" indent="169863" algn="l" defTabSz="685800" rtl="0" eaLnBrk="1" fontAlgn="auto" latinLnBrk="0" hangingPunct="1">
              <a:lnSpc>
                <a:spcPct val="90000"/>
              </a:lnSpc>
              <a:spcBef>
                <a:spcPts val="900"/>
              </a:spcBef>
              <a:spcAft>
                <a:spcPts val="150"/>
              </a:spcAft>
              <a:buClr>
                <a:srgbClr val="0096DC"/>
              </a:buClr>
              <a:buSzPct val="100000"/>
              <a:buFont typeface="Wingdings" panose="05000000000000000000" pitchFamily="2" charset="2"/>
              <a:buChar char="§"/>
              <a:tabLst/>
              <a:defRPr baseline="0"/>
            </a:lvl1pPr>
            <a:lvl2pPr marL="271463" marR="0" indent="-174625" algn="l" defTabSz="685800" rtl="0" eaLnBrk="1" fontAlgn="auto" latinLnBrk="0" hangingPunct="1">
              <a:lnSpc>
                <a:spcPct val="90000"/>
              </a:lnSpc>
              <a:spcBef>
                <a:spcPts val="150"/>
              </a:spcBef>
              <a:spcAft>
                <a:spcPts val="300"/>
              </a:spcAft>
              <a:buClr>
                <a:srgbClr val="0096DC"/>
              </a:buClr>
              <a:buSzTx/>
              <a:buFont typeface="Wingdings 3" pitchFamily="18" charset="2"/>
              <a:buChar char=""/>
              <a:tabLst/>
              <a:defRPr baseline="0"/>
            </a:lvl2pPr>
            <a:lvl3pPr marL="403225" marR="0" indent="-169863" algn="l" defTabSz="685800" rtl="0" eaLnBrk="1" fontAlgn="auto" latinLnBrk="0" hangingPunct="1">
              <a:lnSpc>
                <a:spcPct val="90000"/>
              </a:lnSpc>
              <a:spcBef>
                <a:spcPts val="150"/>
              </a:spcBef>
              <a:spcAft>
                <a:spcPts val="300"/>
              </a:spcAft>
              <a:buClr>
                <a:srgbClr val="0096DC"/>
              </a:buClr>
              <a:buSzTx/>
              <a:buFont typeface="Wingdings 3" pitchFamily="18" charset="2"/>
              <a:buChar char=""/>
              <a:tabLst/>
              <a:defRPr baseline="0"/>
            </a:lvl3pPr>
            <a:lvl4pPr marL="488950" marR="0" indent="-146050" algn="l" defTabSz="685800" rtl="0" eaLnBrk="1" fontAlgn="auto" latinLnBrk="0" hangingPunct="1">
              <a:lnSpc>
                <a:spcPct val="90000"/>
              </a:lnSpc>
              <a:spcBef>
                <a:spcPts val="150"/>
              </a:spcBef>
              <a:spcAft>
                <a:spcPts val="300"/>
              </a:spcAft>
              <a:buClr>
                <a:srgbClr val="0096DC"/>
              </a:buClr>
              <a:buSzTx/>
              <a:buFont typeface="Wingdings 3" pitchFamily="18" charset="2"/>
              <a:buChar char=""/>
              <a:tabLst/>
              <a:defRPr baseline="0"/>
            </a:lvl4pPr>
            <a:lvl5pPr marL="630238" indent="-149225">
              <a:tabLst/>
              <a:defRPr/>
            </a:lvl5pPr>
          </a:lstStyle>
          <a:p>
            <a:pPr marL="7938" marR="0" lvl="0" indent="169863" algn="l" defTabSz="685800" rtl="0" eaLnBrk="1" fontAlgn="auto" latinLnBrk="0" hangingPunct="1">
              <a:lnSpc>
                <a:spcPct val="90000"/>
              </a:lnSpc>
              <a:spcBef>
                <a:spcPts val="900"/>
              </a:spcBef>
              <a:spcAft>
                <a:spcPts val="150"/>
              </a:spcAft>
              <a:buClr>
                <a:srgbClr val="0096DC"/>
              </a:buClr>
              <a:buSzPct val="100000"/>
              <a:buFont typeface="Wingdings" panose="05000000000000000000" pitchFamily="2" charset="2"/>
              <a:buChar char="§"/>
              <a:tabLst/>
              <a:defRPr/>
            </a:pPr>
            <a:r>
              <a:rPr kumimoji="0" lang="en-US" sz="1650" b="0" i="0" u="none" strike="noStrike" kern="1200" cap="none" spc="0" normalizeH="0" baseline="0" noProof="0" dirty="0">
                <a:ln>
                  <a:noFill/>
                </a:ln>
                <a:solidFill>
                  <a:srgbClr val="262626"/>
                </a:solidFill>
                <a:effectLst/>
                <a:uLnTx/>
                <a:uFillTx/>
                <a:latin typeface="+mn-lt"/>
                <a:ea typeface="+mn-ea"/>
                <a:cs typeface="+mn-cs"/>
              </a:rPr>
              <a:t> Click to add text – Level 1</a:t>
            </a:r>
          </a:p>
          <a:p>
            <a:pPr marL="271463" marR="0" lvl="1" indent="-174625" algn="l" defTabSz="685800" rtl="0" eaLnBrk="1" fontAlgn="auto" latinLnBrk="0" hangingPunct="1">
              <a:lnSpc>
                <a:spcPct val="90000"/>
              </a:lnSpc>
              <a:spcBef>
                <a:spcPts val="150"/>
              </a:spcBef>
              <a:spcAft>
                <a:spcPts val="300"/>
              </a:spcAft>
              <a:buClr>
                <a:srgbClr val="0096DC"/>
              </a:buClr>
              <a:buSzTx/>
              <a:buFont typeface="Wingdings 3" pitchFamily="18" charset="2"/>
              <a:buChar char=""/>
              <a:tabLst/>
              <a:defRPr/>
            </a:pPr>
            <a:r>
              <a:rPr kumimoji="0" lang="en-US" sz="1350" b="0" i="0" u="none" strike="noStrike" kern="1200" cap="none" spc="0" normalizeH="0" baseline="0" noProof="0" dirty="0">
                <a:ln>
                  <a:noFill/>
                </a:ln>
                <a:solidFill>
                  <a:srgbClr val="262626"/>
                </a:solidFill>
                <a:effectLst/>
                <a:uLnTx/>
                <a:uFillTx/>
                <a:latin typeface="+mn-lt"/>
                <a:ea typeface="+mn-ea"/>
                <a:cs typeface="+mn-cs"/>
              </a:rPr>
              <a:t>Second level</a:t>
            </a:r>
          </a:p>
          <a:p>
            <a:pPr marL="403225" marR="0" lvl="2" indent="-169863" algn="l" defTabSz="685800" rtl="0" eaLnBrk="1" fontAlgn="auto" latinLnBrk="0" hangingPunct="1">
              <a:lnSpc>
                <a:spcPct val="90000"/>
              </a:lnSpc>
              <a:spcBef>
                <a:spcPts val="150"/>
              </a:spcBef>
              <a:spcAft>
                <a:spcPts val="300"/>
              </a:spcAft>
              <a:buClr>
                <a:srgbClr val="0096DC"/>
              </a:buClr>
              <a:buSzTx/>
              <a:buFont typeface="Wingdings 3" pitchFamily="18" charset="2"/>
              <a:buChar char=""/>
              <a:tabLst/>
              <a:defRPr/>
            </a:pPr>
            <a:r>
              <a:rPr kumimoji="0" lang="en-US" sz="1050" b="0" i="0" u="none" strike="noStrike" kern="1200" cap="none" spc="0" normalizeH="0" baseline="0" noProof="0" dirty="0">
                <a:ln>
                  <a:noFill/>
                </a:ln>
                <a:solidFill>
                  <a:srgbClr val="262626"/>
                </a:solidFill>
                <a:effectLst/>
                <a:uLnTx/>
                <a:uFillTx/>
                <a:latin typeface="+mn-lt"/>
                <a:ea typeface="+mn-ea"/>
                <a:cs typeface="+mn-cs"/>
              </a:rPr>
              <a:t>Third level</a:t>
            </a:r>
          </a:p>
          <a:p>
            <a:pPr marL="488950" marR="0" lvl="3" indent="-146050" algn="l" defTabSz="685800" rtl="0" eaLnBrk="1" fontAlgn="auto" latinLnBrk="0" hangingPunct="1">
              <a:lnSpc>
                <a:spcPct val="90000"/>
              </a:lnSpc>
              <a:spcBef>
                <a:spcPts val="150"/>
              </a:spcBef>
              <a:spcAft>
                <a:spcPts val="300"/>
              </a:spcAft>
              <a:buClr>
                <a:srgbClr val="0096DC"/>
              </a:buClr>
              <a:buSzTx/>
              <a:buFont typeface="Wingdings 3" pitchFamily="18" charset="2"/>
              <a:buChar char=""/>
              <a:tabLst/>
              <a:defRPr/>
            </a:pPr>
            <a:r>
              <a:rPr kumimoji="0" lang="en-US" sz="1050" b="0" i="0" u="none" strike="noStrike" kern="1200" cap="none" spc="0" normalizeH="0" baseline="0" noProof="0" dirty="0">
                <a:ln>
                  <a:noFill/>
                </a:ln>
                <a:solidFill>
                  <a:srgbClr val="262626"/>
                </a:solidFill>
                <a:effectLst/>
                <a:uLnTx/>
                <a:uFillTx/>
                <a:latin typeface="+mn-lt"/>
                <a:ea typeface="+mn-ea"/>
                <a:cs typeface="+mn-cs"/>
              </a:rPr>
              <a:t>Fourth level</a:t>
            </a:r>
          </a:p>
        </p:txBody>
      </p:sp>
    </p:spTree>
    <p:extLst>
      <p:ext uri="{BB962C8B-B14F-4D97-AF65-F5344CB8AC3E}">
        <p14:creationId xmlns:p14="http://schemas.microsoft.com/office/powerpoint/2010/main" val="1576652877"/>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hart &amp; Table Slide">
    <p:spTree>
      <p:nvGrpSpPr>
        <p:cNvPr id="1" name=""/>
        <p:cNvGrpSpPr/>
        <p:nvPr/>
      </p:nvGrpSpPr>
      <p:grpSpPr>
        <a:xfrm>
          <a:off x="0" y="0"/>
          <a:ext cx="0" cy="0"/>
          <a:chOff x="0" y="0"/>
          <a:chExt cx="0" cy="0"/>
        </a:xfrm>
      </p:grpSpPr>
      <p:sp>
        <p:nvSpPr>
          <p:cNvPr id="17" name="Text Placeholder 4">
            <a:extLst>
              <a:ext uri="{FF2B5EF4-FFF2-40B4-BE49-F238E27FC236}">
                <a16:creationId xmlns:a16="http://schemas.microsoft.com/office/drawing/2014/main" id="{24487784-EC67-4FB2-9AE4-FE1F60BE98A6}"/>
              </a:ext>
            </a:extLst>
          </p:cNvPr>
          <p:cNvSpPr>
            <a:spLocks noGrp="1"/>
          </p:cNvSpPr>
          <p:nvPr>
            <p:ph type="body" sz="quarter" idx="18" hasCustomPrompt="1"/>
          </p:nvPr>
        </p:nvSpPr>
        <p:spPr>
          <a:xfrm>
            <a:off x="7107678" y="3726292"/>
            <a:ext cx="1831846" cy="976403"/>
          </a:xfrm>
          <a:prstGeom prst="rect">
            <a:avLst/>
          </a:prstGeom>
          <a:ln>
            <a:noFill/>
          </a:ln>
        </p:spPr>
        <p:txBody>
          <a:bodyPr wrap="square" lIns="72000" tIns="72000" rIns="72000" bIns="72000" anchor="b" anchorCtr="0">
            <a:spAutoFit/>
          </a:bodyPr>
          <a:lstStyle>
            <a:lvl1pPr marL="0" indent="0" algn="ctr">
              <a:spcBef>
                <a:spcPts val="0"/>
              </a:spcBef>
              <a:buNone/>
              <a:defRPr sz="1000" b="0" baseline="0">
                <a:solidFill>
                  <a:schemeClr val="bg2"/>
                </a:solidFill>
              </a:defRPr>
            </a:lvl1pPr>
          </a:lstStyle>
          <a:p>
            <a:pPr lvl="0"/>
            <a:r>
              <a:rPr lang="en-US" noProof="0" dirty="0"/>
              <a:t>&gt;&gt; TIP &lt;&lt;                       </a:t>
            </a:r>
            <a:br>
              <a:rPr lang="en-US" noProof="0" dirty="0"/>
            </a:br>
            <a:r>
              <a:rPr lang="en-US" noProof="0" dirty="0"/>
              <a:t>You can select and add this slide under “Layout”. Add/edit data labels under </a:t>
            </a:r>
            <a:br>
              <a:rPr lang="en-US" noProof="0" dirty="0"/>
            </a:br>
            <a:r>
              <a:rPr lang="en-US" noProof="0" dirty="0"/>
              <a:t>“Chart Tools/Design/Add Chart Element”.</a:t>
            </a:r>
          </a:p>
        </p:txBody>
      </p:sp>
      <p:sp>
        <p:nvSpPr>
          <p:cNvPr id="8" name="Titel 11">
            <a:extLst>
              <a:ext uri="{FF2B5EF4-FFF2-40B4-BE49-F238E27FC236}">
                <a16:creationId xmlns:a16="http://schemas.microsoft.com/office/drawing/2014/main" id="{36114DF0-9E82-468D-B39D-4252A847DCDC}"/>
              </a:ext>
            </a:extLst>
          </p:cNvPr>
          <p:cNvSpPr>
            <a:spLocks noGrp="1"/>
          </p:cNvSpPr>
          <p:nvPr>
            <p:ph type="title" hasCustomPrompt="1"/>
          </p:nvPr>
        </p:nvSpPr>
        <p:spPr>
          <a:xfrm>
            <a:off x="262800" y="0"/>
            <a:ext cx="7848000" cy="626400"/>
          </a:xfrm>
          <a:prstGeom prst="rect">
            <a:avLst/>
          </a:prstGeom>
        </p:spPr>
        <p:txBody>
          <a:bodyPr lIns="0" tIns="0" rIns="0" bIns="0" anchor="b" anchorCtr="0"/>
          <a:lstStyle>
            <a:lvl1pPr algn="l" eaLnBrk="1">
              <a:lnSpc>
                <a:spcPts val="2000"/>
              </a:lnSpc>
              <a:defRPr sz="2400" b="1" cap="none" baseline="0">
                <a:solidFill>
                  <a:schemeClr val="accent1"/>
                </a:solidFill>
              </a:defRPr>
            </a:lvl1pPr>
          </a:lstStyle>
          <a:p>
            <a:r>
              <a:rPr lang="en-US" noProof="0" dirty="0"/>
              <a:t>Click to add title of a standard slide</a:t>
            </a:r>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908551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1946"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1577251954"/>
              </p:ext>
            </p:extLst>
          </p:nvPr>
        </p:nvGraphicFramePr>
        <p:xfrm>
          <a:off x="0" y="0"/>
          <a:ext cx="158750" cy="119063"/>
        </p:xfrm>
        <a:graphic>
          <a:graphicData uri="http://schemas.openxmlformats.org/presentationml/2006/ole">
            <mc:AlternateContent xmlns:mc="http://schemas.openxmlformats.org/markup-compatibility/2006">
              <mc:Choice xmlns:v="urn:schemas-microsoft-com:vml" Requires="v">
                <p:oleObj spid="_x0000_s181947" name="think-cell Slide" r:id="rId7" imgW="360" imgH="360" progId="">
                  <p:embed/>
                </p:oleObj>
              </mc:Choice>
              <mc:Fallback>
                <p:oleObj name="think-cell Slide" r:id="rId7" imgW="360" imgH="360" progId="">
                  <p:embed/>
                  <p:pic>
                    <p:nvPicPr>
                      <p:cNvPr id="4" name="Objekt 3"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Placeholder 4">
            <a:extLst>
              <a:ext uri="{FF2B5EF4-FFF2-40B4-BE49-F238E27FC236}">
                <a16:creationId xmlns:a16="http://schemas.microsoft.com/office/drawing/2014/main" id="{45C7A506-B080-4268-94FE-285E43F54709}"/>
              </a:ext>
            </a:extLst>
          </p:cNvPr>
          <p:cNvSpPr>
            <a:spLocks noGrp="1"/>
          </p:cNvSpPr>
          <p:nvPr>
            <p:ph type="body" sz="quarter" idx="16" hasCustomPrompt="1"/>
          </p:nvPr>
        </p:nvSpPr>
        <p:spPr>
          <a:xfrm>
            <a:off x="262800" y="709200"/>
            <a:ext cx="7848000" cy="431057"/>
          </a:xfrm>
          <a:prstGeom prst="rect">
            <a:avLst/>
          </a:prstGeom>
        </p:spPr>
        <p:txBody>
          <a:bodyPr wrap="square" lIns="0" tIns="0" rIns="0" bIns="180000">
            <a:spAutoFit/>
          </a:bodyPr>
          <a:lstStyle>
            <a:lvl1pPr marL="0" indent="0">
              <a:buNone/>
              <a:defRPr lang="en-US" sz="1800" kern="1200" cap="none" spc="75" baseline="0" noProof="0" dirty="0">
                <a:solidFill>
                  <a:schemeClr val="accent1"/>
                </a:solidFill>
                <a:latin typeface="+mj-lt"/>
                <a:ea typeface="+mj-ea"/>
                <a:cs typeface="+mj-cs"/>
              </a:defRPr>
            </a:lvl1pPr>
          </a:lstStyle>
          <a:p>
            <a:pPr lvl="0"/>
            <a:r>
              <a:rPr lang="en-US" noProof="0" dirty="0"/>
              <a:t>Click to add subtitle</a:t>
            </a:r>
          </a:p>
        </p:txBody>
      </p:sp>
      <p:sp>
        <p:nvSpPr>
          <p:cNvPr id="9" name="Textplatzhalter 8"/>
          <p:cNvSpPr>
            <a:spLocks noGrp="1"/>
          </p:cNvSpPr>
          <p:nvPr>
            <p:ph type="body" sz="quarter" idx="19" hasCustomPrompt="1"/>
          </p:nvPr>
        </p:nvSpPr>
        <p:spPr>
          <a:xfrm>
            <a:off x="262800" y="1125857"/>
            <a:ext cx="8605155" cy="3412468"/>
          </a:xfrm>
          <a:prstGeom prst="rect">
            <a:avLst/>
          </a:prstGeom>
        </p:spPr>
        <p:txBody>
          <a:bodyPr lIns="0" tIns="0" rIns="0" bIns="0"/>
          <a:lstStyle>
            <a:lvl1pPr marL="0" indent="0">
              <a:buNone/>
              <a:defRPr sz="1400" baseline="0"/>
            </a:lvl1pPr>
          </a:lstStyle>
          <a:p>
            <a:pPr lvl="0"/>
            <a:r>
              <a:rPr lang="en-US" noProof="0" dirty="0"/>
              <a:t>Click to add text</a:t>
            </a:r>
          </a:p>
        </p:txBody>
      </p:sp>
    </p:spTree>
    <p:extLst>
      <p:ext uri="{BB962C8B-B14F-4D97-AF65-F5344CB8AC3E}">
        <p14:creationId xmlns:p14="http://schemas.microsoft.com/office/powerpoint/2010/main" val="38631066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mp; Table Slide">
    <p:spTree>
      <p:nvGrpSpPr>
        <p:cNvPr id="1" name=""/>
        <p:cNvGrpSpPr/>
        <p:nvPr/>
      </p:nvGrpSpPr>
      <p:grpSpPr>
        <a:xfrm>
          <a:off x="0" y="0"/>
          <a:ext cx="0" cy="0"/>
          <a:chOff x="0" y="0"/>
          <a:chExt cx="0" cy="0"/>
        </a:xfrm>
      </p:grpSpPr>
      <p:sp>
        <p:nvSpPr>
          <p:cNvPr id="17" name="Text Placeholder 4">
            <a:extLst>
              <a:ext uri="{FF2B5EF4-FFF2-40B4-BE49-F238E27FC236}">
                <a16:creationId xmlns:a16="http://schemas.microsoft.com/office/drawing/2014/main" id="{24487784-EC67-4FB2-9AE4-FE1F60BE98A6}"/>
              </a:ext>
            </a:extLst>
          </p:cNvPr>
          <p:cNvSpPr>
            <a:spLocks noGrp="1"/>
          </p:cNvSpPr>
          <p:nvPr>
            <p:ph type="body" sz="quarter" idx="18" hasCustomPrompt="1"/>
          </p:nvPr>
        </p:nvSpPr>
        <p:spPr>
          <a:xfrm>
            <a:off x="7107678" y="3726292"/>
            <a:ext cx="1831846" cy="976403"/>
          </a:xfrm>
          <a:prstGeom prst="rect">
            <a:avLst/>
          </a:prstGeom>
          <a:ln>
            <a:noFill/>
          </a:ln>
        </p:spPr>
        <p:txBody>
          <a:bodyPr wrap="square" lIns="72000" tIns="72000" rIns="72000" bIns="72000" anchor="b" anchorCtr="0">
            <a:spAutoFit/>
          </a:bodyPr>
          <a:lstStyle>
            <a:lvl1pPr marL="0" indent="0" algn="ctr">
              <a:spcBef>
                <a:spcPts val="0"/>
              </a:spcBef>
              <a:buNone/>
              <a:defRPr sz="1000" b="0" baseline="0">
                <a:solidFill>
                  <a:schemeClr val="bg2"/>
                </a:solidFill>
              </a:defRPr>
            </a:lvl1pPr>
          </a:lstStyle>
          <a:p>
            <a:pPr lvl="0"/>
            <a:r>
              <a:rPr lang="en-US" noProof="0" dirty="0"/>
              <a:t>&gt;&gt; TIP &lt;&lt;                       </a:t>
            </a:r>
            <a:br>
              <a:rPr lang="en-US" noProof="0" dirty="0"/>
            </a:br>
            <a:r>
              <a:rPr lang="en-US" noProof="0" dirty="0"/>
              <a:t>You can select and add this slide under “Layout”. Add/edit data labels under </a:t>
            </a:r>
            <a:br>
              <a:rPr lang="en-US" noProof="0" dirty="0"/>
            </a:br>
            <a:r>
              <a:rPr lang="en-US" noProof="0" dirty="0"/>
              <a:t>“Chart Tools/Design/Add Chart Element”.</a:t>
            </a:r>
          </a:p>
        </p:txBody>
      </p:sp>
      <p:sp>
        <p:nvSpPr>
          <p:cNvPr id="8" name="Titel 11">
            <a:extLst>
              <a:ext uri="{FF2B5EF4-FFF2-40B4-BE49-F238E27FC236}">
                <a16:creationId xmlns:a16="http://schemas.microsoft.com/office/drawing/2014/main" id="{36114DF0-9E82-468D-B39D-4252A847DCDC}"/>
              </a:ext>
            </a:extLst>
          </p:cNvPr>
          <p:cNvSpPr>
            <a:spLocks noGrp="1"/>
          </p:cNvSpPr>
          <p:nvPr>
            <p:ph type="title" hasCustomPrompt="1"/>
          </p:nvPr>
        </p:nvSpPr>
        <p:spPr>
          <a:xfrm>
            <a:off x="262800" y="0"/>
            <a:ext cx="7848000" cy="626400"/>
          </a:xfrm>
          <a:prstGeom prst="rect">
            <a:avLst/>
          </a:prstGeom>
        </p:spPr>
        <p:txBody>
          <a:bodyPr lIns="0" tIns="0" rIns="0" bIns="0" anchor="b" anchorCtr="0"/>
          <a:lstStyle>
            <a:lvl1pPr algn="l" eaLnBrk="1">
              <a:lnSpc>
                <a:spcPts val="2000"/>
              </a:lnSpc>
              <a:defRPr sz="2400" b="1" cap="none" baseline="0">
                <a:solidFill>
                  <a:schemeClr val="accent1"/>
                </a:solidFill>
              </a:defRPr>
            </a:lvl1pPr>
          </a:lstStyle>
          <a:p>
            <a:r>
              <a:rPr lang="en-US" noProof="0" dirty="0"/>
              <a:t>Click to add title of a slide with charts/tables</a:t>
            </a:r>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35282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0654"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1573587326"/>
              </p:ext>
            </p:extLst>
          </p:nvPr>
        </p:nvGraphicFramePr>
        <p:xfrm>
          <a:off x="0" y="0"/>
          <a:ext cx="158750" cy="119063"/>
        </p:xfrm>
        <a:graphic>
          <a:graphicData uri="http://schemas.openxmlformats.org/presentationml/2006/ole">
            <mc:AlternateContent xmlns:mc="http://schemas.openxmlformats.org/markup-compatibility/2006">
              <mc:Choice xmlns:v="urn:schemas-microsoft-com:vml" Requires="v">
                <p:oleObj spid="_x0000_s190655" name="think-cell Slide" r:id="rId7" imgW="360" imgH="360" progId="">
                  <p:embed/>
                </p:oleObj>
              </mc:Choice>
              <mc:Fallback>
                <p:oleObj name="think-cell Slide" r:id="rId7" imgW="360" imgH="360" progId="">
                  <p:embed/>
                  <p:pic>
                    <p:nvPicPr>
                      <p:cNvPr id="4" name="Objekt 3"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2">
            <a:extLst>
              <a:ext uri="{FF2B5EF4-FFF2-40B4-BE49-F238E27FC236}">
                <a16:creationId xmlns:a16="http://schemas.microsoft.com/office/drawing/2014/main" id="{B1262EAB-136D-4583-80B3-ABEBA5430ADA}"/>
              </a:ext>
            </a:extLst>
          </p:cNvPr>
          <p:cNvSpPr>
            <a:spLocks noGrp="1"/>
          </p:cNvSpPr>
          <p:nvPr>
            <p:ph idx="1" hasCustomPrompt="1"/>
          </p:nvPr>
        </p:nvSpPr>
        <p:spPr>
          <a:xfrm>
            <a:off x="262800" y="1385592"/>
            <a:ext cx="8376703" cy="2340700"/>
          </a:xfrm>
          <a:prstGeom prst="rect">
            <a:avLst/>
          </a:prstGeom>
        </p:spPr>
        <p:txBody>
          <a:bodyPr lIns="0" tIns="0" rIns="0" bIns="0">
            <a:normAutofit/>
          </a:bodyPr>
          <a:lstStyle>
            <a:lvl1pPr marL="0" indent="0">
              <a:buNone/>
              <a:defRPr sz="1200" baseline="0"/>
            </a:lvl1pPr>
          </a:lstStyle>
          <a:p>
            <a:pPr lvl="0"/>
            <a:r>
              <a:rPr lang="en-US" noProof="0" dirty="0"/>
              <a:t>Please select an icon.</a:t>
            </a:r>
          </a:p>
        </p:txBody>
      </p:sp>
      <p:sp>
        <p:nvSpPr>
          <p:cNvPr id="15" name="Text Placeholder 4">
            <a:extLst>
              <a:ext uri="{FF2B5EF4-FFF2-40B4-BE49-F238E27FC236}">
                <a16:creationId xmlns:a16="http://schemas.microsoft.com/office/drawing/2014/main" id="{45C7A506-B080-4268-94FE-285E43F54709}"/>
              </a:ext>
            </a:extLst>
          </p:cNvPr>
          <p:cNvSpPr>
            <a:spLocks noGrp="1"/>
          </p:cNvSpPr>
          <p:nvPr>
            <p:ph type="body" sz="quarter" idx="16" hasCustomPrompt="1"/>
          </p:nvPr>
        </p:nvSpPr>
        <p:spPr>
          <a:xfrm>
            <a:off x="262800" y="710568"/>
            <a:ext cx="7249468" cy="680356"/>
          </a:xfrm>
          <a:prstGeom prst="rect">
            <a:avLst/>
          </a:prstGeom>
        </p:spPr>
        <p:txBody>
          <a:bodyPr wrap="square" lIns="0" tIns="0" rIns="0" bIns="180000">
            <a:spAutoFit/>
          </a:bodyPr>
          <a:lstStyle>
            <a:lvl1pPr marL="0" marR="0" indent="0" algn="l" defTabSz="685800" rtl="0" eaLnBrk="1" fontAlgn="auto" latinLnBrk="0" hangingPunct="1">
              <a:lnSpc>
                <a:spcPct val="90000"/>
              </a:lnSpc>
              <a:spcBef>
                <a:spcPts val="900"/>
              </a:spcBef>
              <a:spcAft>
                <a:spcPts val="150"/>
              </a:spcAft>
              <a:buClr>
                <a:schemeClr val="accent1"/>
              </a:buClr>
              <a:buSzPct val="100000"/>
              <a:buFont typeface="Tw Cen MT" panose="020B0602020104020603" pitchFamily="34" charset="0"/>
              <a:buNone/>
              <a:tabLst/>
              <a:defRPr lang="en-US" sz="1800" kern="1200" cap="none" spc="75" baseline="0" noProof="0" dirty="0">
                <a:solidFill>
                  <a:schemeClr val="accent1"/>
                </a:solidFill>
                <a:latin typeface="+mj-lt"/>
                <a:ea typeface="+mj-ea"/>
                <a:cs typeface="+mj-cs"/>
              </a:defRPr>
            </a:lvl1pPr>
          </a:lstStyle>
          <a:p>
            <a:pPr marL="0" marR="0" lvl="0" indent="0" algn="l" defTabSz="685800" rtl="0" eaLnBrk="1" fontAlgn="auto" latinLnBrk="0" hangingPunct="1">
              <a:lnSpc>
                <a:spcPct val="90000"/>
              </a:lnSpc>
              <a:spcBef>
                <a:spcPts val="900"/>
              </a:spcBef>
              <a:spcAft>
                <a:spcPts val="150"/>
              </a:spcAft>
              <a:buClr>
                <a:schemeClr val="accent1"/>
              </a:buClr>
              <a:buSzPct val="100000"/>
              <a:buFont typeface="Tw Cen MT" panose="020B0602020104020603" pitchFamily="34" charset="0"/>
              <a:buNone/>
              <a:tabLst/>
              <a:defRPr/>
            </a:pPr>
            <a:r>
              <a:rPr lang="en-US" dirty="0"/>
              <a:t>Edit tables as required. </a:t>
            </a:r>
            <a:br>
              <a:rPr lang="en-US" dirty="0"/>
            </a:br>
            <a:r>
              <a:rPr lang="en-US" dirty="0"/>
              <a:t>Do not change the color scheme.</a:t>
            </a:r>
          </a:p>
        </p:txBody>
      </p:sp>
    </p:spTree>
    <p:extLst>
      <p:ext uri="{BB962C8B-B14F-4D97-AF65-F5344CB8AC3E}">
        <p14:creationId xmlns:p14="http://schemas.microsoft.com/office/powerpoint/2010/main" val="4117600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lide - Full Siz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1262EAB-136D-4583-80B3-ABEBA5430ADA}"/>
              </a:ext>
            </a:extLst>
          </p:cNvPr>
          <p:cNvSpPr>
            <a:spLocks noGrp="1"/>
          </p:cNvSpPr>
          <p:nvPr>
            <p:ph idx="1" hasCustomPrompt="1"/>
          </p:nvPr>
        </p:nvSpPr>
        <p:spPr>
          <a:xfrm>
            <a:off x="0" y="712368"/>
            <a:ext cx="9144000" cy="4028192"/>
          </a:xfrm>
          <a:prstGeom prst="rect">
            <a:avLst/>
          </a:prstGeom>
          <a:solidFill>
            <a:schemeClr val="tx2">
              <a:lumMod val="20000"/>
              <a:lumOff val="80000"/>
            </a:schemeClr>
          </a:solidFill>
        </p:spPr>
        <p:txBody>
          <a:bodyPr lIns="72000" tIns="36000" rIns="72000" bIns="72000">
            <a:normAutofit/>
          </a:bodyPr>
          <a:lstStyle>
            <a:lvl1pPr marL="0" indent="0">
              <a:buNone/>
              <a:defRPr sz="1200" baseline="0"/>
            </a:lvl1pPr>
          </a:lstStyle>
          <a:p>
            <a:pPr lvl="0"/>
            <a:r>
              <a:rPr lang="en-US" noProof="0" dirty="0"/>
              <a:t>Please click on the “Image” icon. Use the “Crop Image” tool to change size accordingly.</a:t>
            </a:r>
          </a:p>
        </p:txBody>
      </p:sp>
      <p:sp>
        <p:nvSpPr>
          <p:cNvPr id="8" name="Titel 11">
            <a:extLst>
              <a:ext uri="{FF2B5EF4-FFF2-40B4-BE49-F238E27FC236}">
                <a16:creationId xmlns:a16="http://schemas.microsoft.com/office/drawing/2014/main" id="{36114DF0-9E82-468D-B39D-4252A847DCDC}"/>
              </a:ext>
            </a:extLst>
          </p:cNvPr>
          <p:cNvSpPr>
            <a:spLocks noGrp="1"/>
          </p:cNvSpPr>
          <p:nvPr>
            <p:ph type="title" hasCustomPrompt="1"/>
          </p:nvPr>
        </p:nvSpPr>
        <p:spPr>
          <a:xfrm>
            <a:off x="261938" y="0"/>
            <a:ext cx="7848000" cy="626400"/>
          </a:xfrm>
          <a:prstGeom prst="rect">
            <a:avLst/>
          </a:prstGeom>
        </p:spPr>
        <p:txBody>
          <a:bodyPr lIns="0" tIns="0" rIns="0" bIns="0" anchor="b" anchorCtr="0"/>
          <a:lstStyle>
            <a:lvl1pPr algn="l" eaLnBrk="1">
              <a:lnSpc>
                <a:spcPts val="2000"/>
              </a:lnSpc>
              <a:defRPr sz="2400" b="1" cap="none" baseline="0">
                <a:solidFill>
                  <a:schemeClr val="accent1"/>
                </a:solidFill>
              </a:defRPr>
            </a:lvl1pPr>
          </a:lstStyle>
          <a:p>
            <a:r>
              <a:rPr lang="en-US" noProof="0" dirty="0"/>
              <a:t>Click to add title of a slide with images (full size image)</a:t>
            </a:r>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2714914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1660"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1102222146"/>
              </p:ext>
            </p:extLst>
          </p:nvPr>
        </p:nvGraphicFramePr>
        <p:xfrm>
          <a:off x="0" y="0"/>
          <a:ext cx="158750" cy="119063"/>
        </p:xfrm>
        <a:graphic>
          <a:graphicData uri="http://schemas.openxmlformats.org/presentationml/2006/ole">
            <mc:AlternateContent xmlns:mc="http://schemas.openxmlformats.org/markup-compatibility/2006">
              <mc:Choice xmlns:v="urn:schemas-microsoft-com:vml" Requires="v">
                <p:oleObj spid="_x0000_s191661" name="think-cell Slide" r:id="rId7" imgW="360" imgH="360" progId="">
                  <p:embed/>
                </p:oleObj>
              </mc:Choice>
              <mc:Fallback>
                <p:oleObj name="think-cell Slide" r:id="rId7" imgW="360" imgH="360" progId="">
                  <p:embed/>
                  <p:pic>
                    <p:nvPicPr>
                      <p:cNvPr id="4" name="Objekt 3"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0072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 Lef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1262EAB-136D-4583-80B3-ABEBA5430ADA}"/>
              </a:ext>
            </a:extLst>
          </p:cNvPr>
          <p:cNvSpPr>
            <a:spLocks noGrp="1"/>
          </p:cNvSpPr>
          <p:nvPr>
            <p:ph idx="1" hasCustomPrompt="1"/>
          </p:nvPr>
        </p:nvSpPr>
        <p:spPr>
          <a:xfrm>
            <a:off x="261938" y="1136293"/>
            <a:ext cx="4310062" cy="3604266"/>
          </a:xfrm>
          <a:prstGeom prst="rect">
            <a:avLst/>
          </a:prstGeom>
          <a:solidFill>
            <a:schemeClr val="tx2">
              <a:lumMod val="20000"/>
              <a:lumOff val="80000"/>
            </a:schemeClr>
          </a:solidFill>
        </p:spPr>
        <p:txBody>
          <a:bodyPr lIns="72000" tIns="36000" rIns="72000" bIns="72000">
            <a:normAutofit/>
          </a:bodyPr>
          <a:lstStyle>
            <a:lvl1pPr marL="0" marR="0" indent="0" algn="l" defTabSz="685800" rtl="0" eaLnBrk="1" fontAlgn="auto" latinLnBrk="0" hangingPunct="1">
              <a:lnSpc>
                <a:spcPct val="90000"/>
              </a:lnSpc>
              <a:spcBef>
                <a:spcPts val="900"/>
              </a:spcBef>
              <a:spcAft>
                <a:spcPts val="150"/>
              </a:spcAft>
              <a:buClr>
                <a:schemeClr val="accent1"/>
              </a:buClr>
              <a:buSzPct val="100000"/>
              <a:buFont typeface="Tw Cen MT" panose="020B0602020104020603" pitchFamily="34" charset="0"/>
              <a:buNone/>
              <a:tabLst/>
              <a:defRPr sz="1200"/>
            </a:lvl1pPr>
          </a:lstStyle>
          <a:p>
            <a:pPr marL="0" marR="0" lvl="0" indent="0" algn="l" defTabSz="685800" rtl="0" eaLnBrk="1" fontAlgn="auto" latinLnBrk="0" hangingPunct="1">
              <a:lnSpc>
                <a:spcPct val="90000"/>
              </a:lnSpc>
              <a:spcBef>
                <a:spcPts val="900"/>
              </a:spcBef>
              <a:spcAft>
                <a:spcPts val="150"/>
              </a:spcAft>
              <a:buClr>
                <a:schemeClr val="accent1"/>
              </a:buClr>
              <a:buSzPct val="100000"/>
              <a:buFont typeface="Tw Cen MT" panose="020B0602020104020603" pitchFamily="34" charset="0"/>
              <a:buNone/>
              <a:tabLst/>
              <a:defRPr/>
            </a:pPr>
            <a:r>
              <a:rPr lang="en-US" noProof="0" dirty="0"/>
              <a:t>Please click on the “Image” icon. Use the “Crop Image” tool to change size accordingly.</a:t>
            </a:r>
          </a:p>
          <a:p>
            <a:pPr lvl="0"/>
            <a:r>
              <a:rPr lang="de-AT" dirty="0"/>
              <a:t>.</a:t>
            </a:r>
          </a:p>
        </p:txBody>
      </p:sp>
      <p:sp>
        <p:nvSpPr>
          <p:cNvPr id="8" name="Titel 11">
            <a:extLst>
              <a:ext uri="{FF2B5EF4-FFF2-40B4-BE49-F238E27FC236}">
                <a16:creationId xmlns:a16="http://schemas.microsoft.com/office/drawing/2014/main" id="{36114DF0-9E82-468D-B39D-4252A847DCDC}"/>
              </a:ext>
            </a:extLst>
          </p:cNvPr>
          <p:cNvSpPr>
            <a:spLocks noGrp="1"/>
          </p:cNvSpPr>
          <p:nvPr>
            <p:ph type="title" hasCustomPrompt="1"/>
          </p:nvPr>
        </p:nvSpPr>
        <p:spPr>
          <a:xfrm>
            <a:off x="262800" y="0"/>
            <a:ext cx="7848000" cy="626400"/>
          </a:xfrm>
          <a:prstGeom prst="rect">
            <a:avLst/>
          </a:prstGeom>
        </p:spPr>
        <p:txBody>
          <a:bodyPr lIns="0" tIns="0" rIns="0" bIns="0" anchor="b" anchorCtr="0"/>
          <a:lstStyle>
            <a:lvl1pPr algn="l" eaLnBrk="1">
              <a:lnSpc>
                <a:spcPts val="2000"/>
              </a:lnSpc>
              <a:defRPr sz="2400" b="1" cap="none">
                <a:solidFill>
                  <a:schemeClr val="accent1"/>
                </a:solidFill>
              </a:defRPr>
            </a:lvl1pPr>
          </a:lstStyle>
          <a:p>
            <a:r>
              <a:rPr lang="en-US" noProof="0" dirty="0"/>
              <a:t>Click to add title of a slide with images (left side)</a:t>
            </a:r>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07878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2676"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204263108"/>
              </p:ext>
            </p:extLst>
          </p:nvPr>
        </p:nvGraphicFramePr>
        <p:xfrm>
          <a:off x="0" y="0"/>
          <a:ext cx="158750" cy="119063"/>
        </p:xfrm>
        <a:graphic>
          <a:graphicData uri="http://schemas.openxmlformats.org/presentationml/2006/ole">
            <mc:AlternateContent xmlns:mc="http://schemas.openxmlformats.org/markup-compatibility/2006">
              <mc:Choice xmlns:v="urn:schemas-microsoft-com:vml" Requires="v">
                <p:oleObj spid="_x0000_s192677" name="think-cell Slide" r:id="rId7" imgW="360" imgH="360" progId="">
                  <p:embed/>
                </p:oleObj>
              </mc:Choice>
              <mc:Fallback>
                <p:oleObj name="think-cell Slide" r:id="rId7" imgW="360" imgH="360" progId="">
                  <p:embed/>
                  <p:pic>
                    <p:nvPicPr>
                      <p:cNvPr id="4" name="Objekt 3"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Placeholder 4">
            <a:extLst>
              <a:ext uri="{FF2B5EF4-FFF2-40B4-BE49-F238E27FC236}">
                <a16:creationId xmlns:a16="http://schemas.microsoft.com/office/drawing/2014/main" id="{5B7609AC-6B2D-4CE6-B0EE-F77BB698B301}"/>
              </a:ext>
            </a:extLst>
          </p:cNvPr>
          <p:cNvSpPr>
            <a:spLocks noGrp="1"/>
          </p:cNvSpPr>
          <p:nvPr>
            <p:ph type="body" sz="quarter" idx="10" hasCustomPrompt="1"/>
          </p:nvPr>
        </p:nvSpPr>
        <p:spPr>
          <a:xfrm>
            <a:off x="4729398" y="1151514"/>
            <a:ext cx="4152664" cy="3589045"/>
          </a:xfrm>
          <a:prstGeom prst="rect">
            <a:avLst/>
          </a:prstGeom>
        </p:spPr>
        <p:txBody>
          <a:bodyPr lIns="0" tIns="0" rIns="0" bIns="0"/>
          <a:lstStyle>
            <a:lvl1pPr marL="0" indent="0">
              <a:buNone/>
              <a:defRPr sz="1400"/>
            </a:lvl1pPr>
            <a:lvl2pPr marL="271463" indent="-176213">
              <a:buFont typeface="Wingdings" pitchFamily="2" charset="2"/>
              <a:buChar char="§"/>
              <a:tabLst/>
              <a:defRPr sz="1400"/>
            </a:lvl2pPr>
            <a:lvl3pPr marL="404622" indent="-171450">
              <a:buFont typeface="Wingdings" pitchFamily="2" charset="2"/>
              <a:buChar char="§"/>
              <a:defRPr sz="1100" baseline="0"/>
            </a:lvl3pPr>
            <a:lvl4pPr marL="514350" indent="-171450">
              <a:buFont typeface="Wingdings" pitchFamily="2" charset="2"/>
              <a:buChar char="§"/>
              <a:defRPr sz="1100" baseline="0"/>
            </a:lvl4pPr>
            <a:lvl5pPr marL="651510" indent="-171450">
              <a:buFont typeface="Wingdings" pitchFamily="2" charset="2"/>
              <a:buChar char="§"/>
              <a:defRPr sz="1000"/>
            </a:lvl5pPr>
          </a:lstStyle>
          <a:p>
            <a:pPr lvl="0"/>
            <a:r>
              <a:rPr lang="en-US" dirty="0"/>
              <a:t>Edit the text here:</a:t>
            </a:r>
          </a:p>
          <a:p>
            <a:pPr lvl="1"/>
            <a:r>
              <a:rPr lang="en-US" dirty="0"/>
              <a:t>Second level </a:t>
            </a:r>
          </a:p>
          <a:p>
            <a:pPr lvl="2"/>
            <a:r>
              <a:rPr lang="en-US" dirty="0"/>
              <a:t>Third level </a:t>
            </a:r>
          </a:p>
          <a:p>
            <a:pPr lvl="3"/>
            <a:r>
              <a:rPr lang="en-US" dirty="0"/>
              <a:t>Fourth level </a:t>
            </a:r>
          </a:p>
          <a:p>
            <a:pPr lvl="4"/>
            <a:r>
              <a:rPr lang="en-US" dirty="0"/>
              <a:t>Fifth level </a:t>
            </a:r>
            <a:endParaRPr lang="de-AT" dirty="0"/>
          </a:p>
        </p:txBody>
      </p:sp>
      <p:sp>
        <p:nvSpPr>
          <p:cNvPr id="7" name="Text Placeholder 4">
            <a:extLst>
              <a:ext uri="{FF2B5EF4-FFF2-40B4-BE49-F238E27FC236}">
                <a16:creationId xmlns:a16="http://schemas.microsoft.com/office/drawing/2014/main" id="{72FA2447-371A-4AF5-BD0A-CA13C1CC5BAC}"/>
              </a:ext>
            </a:extLst>
          </p:cNvPr>
          <p:cNvSpPr>
            <a:spLocks noGrp="1"/>
          </p:cNvSpPr>
          <p:nvPr>
            <p:ph type="body" sz="quarter" idx="16" hasCustomPrompt="1"/>
          </p:nvPr>
        </p:nvSpPr>
        <p:spPr>
          <a:xfrm>
            <a:off x="262801" y="705236"/>
            <a:ext cx="7848000" cy="431057"/>
          </a:xfrm>
          <a:prstGeom prst="rect">
            <a:avLst/>
          </a:prstGeom>
        </p:spPr>
        <p:txBody>
          <a:bodyPr wrap="square" lIns="0" tIns="0" rIns="0" bIns="180000">
            <a:spAutoFit/>
          </a:bodyPr>
          <a:lstStyle>
            <a:lvl1pPr marL="0" indent="0">
              <a:buNone/>
              <a:defRPr lang="en-US" sz="1800" kern="1200" cap="none" spc="75" baseline="0" noProof="0" dirty="0">
                <a:solidFill>
                  <a:schemeClr val="accent1"/>
                </a:solidFill>
                <a:latin typeface="+mj-lt"/>
                <a:ea typeface="+mj-ea"/>
                <a:cs typeface="+mj-cs"/>
              </a:defRPr>
            </a:lvl1pPr>
          </a:lstStyle>
          <a:p>
            <a:pPr lvl="0"/>
            <a:r>
              <a:rPr lang="en-US" noProof="0" dirty="0"/>
              <a:t>Click to add subtitle</a:t>
            </a:r>
          </a:p>
        </p:txBody>
      </p:sp>
      <p:sp>
        <p:nvSpPr>
          <p:cNvPr id="11" name="Text Placeholder 4">
            <a:extLst>
              <a:ext uri="{FF2B5EF4-FFF2-40B4-BE49-F238E27FC236}">
                <a16:creationId xmlns:a16="http://schemas.microsoft.com/office/drawing/2014/main" id="{057259F8-33C7-4F18-9954-92A96A6D0CD2}"/>
              </a:ext>
            </a:extLst>
          </p:cNvPr>
          <p:cNvSpPr>
            <a:spLocks noGrp="1"/>
          </p:cNvSpPr>
          <p:nvPr>
            <p:ph type="body" sz="quarter" idx="18" hasCustomPrompt="1"/>
          </p:nvPr>
        </p:nvSpPr>
        <p:spPr>
          <a:xfrm>
            <a:off x="7107678" y="3726292"/>
            <a:ext cx="1831846" cy="976403"/>
          </a:xfrm>
          <a:prstGeom prst="rect">
            <a:avLst/>
          </a:prstGeom>
          <a:ln>
            <a:noFill/>
          </a:ln>
        </p:spPr>
        <p:txBody>
          <a:bodyPr wrap="square" lIns="72000" tIns="72000" rIns="72000" bIns="72000" anchor="b" anchorCtr="0">
            <a:spAutoFit/>
          </a:bodyPr>
          <a:lstStyle>
            <a:lvl1pPr marL="0" indent="0" algn="ctr">
              <a:spcBef>
                <a:spcPts val="0"/>
              </a:spcBef>
              <a:buNone/>
              <a:defRPr sz="1000" b="0">
                <a:solidFill>
                  <a:schemeClr val="bg2"/>
                </a:solidFill>
              </a:defRPr>
            </a:lvl1pPr>
          </a:lstStyle>
          <a:p>
            <a:pPr lvl="0"/>
            <a:r>
              <a:rPr lang="en-US" noProof="0" dirty="0"/>
              <a:t>&gt;&gt; TIP &lt;&lt;                       </a:t>
            </a:r>
            <a:br>
              <a:rPr lang="en-US" noProof="0" dirty="0"/>
            </a:br>
            <a:r>
              <a:rPr lang="en-US" noProof="0" dirty="0"/>
              <a:t>You can select and add this slide under “Layout”. Add/edit data labels under </a:t>
            </a:r>
            <a:br>
              <a:rPr lang="en-US" noProof="0" dirty="0"/>
            </a:br>
            <a:r>
              <a:rPr lang="en-US" noProof="0" dirty="0"/>
              <a:t>“Chart Tools/Design/Add Chart Element”.</a:t>
            </a:r>
          </a:p>
        </p:txBody>
      </p:sp>
    </p:spTree>
    <p:extLst>
      <p:ext uri="{BB962C8B-B14F-4D97-AF65-F5344CB8AC3E}">
        <p14:creationId xmlns:p14="http://schemas.microsoft.com/office/powerpoint/2010/main" val="396920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lide - Righ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1262EAB-136D-4583-80B3-ABEBA5430ADA}"/>
              </a:ext>
            </a:extLst>
          </p:cNvPr>
          <p:cNvSpPr>
            <a:spLocks noGrp="1"/>
          </p:cNvSpPr>
          <p:nvPr>
            <p:ph idx="1" hasCustomPrompt="1"/>
          </p:nvPr>
        </p:nvSpPr>
        <p:spPr>
          <a:xfrm>
            <a:off x="4572000" y="1136293"/>
            <a:ext cx="4310062" cy="3604266"/>
          </a:xfrm>
          <a:prstGeom prst="rect">
            <a:avLst/>
          </a:prstGeom>
          <a:solidFill>
            <a:schemeClr val="tx2">
              <a:lumMod val="20000"/>
              <a:lumOff val="80000"/>
            </a:schemeClr>
          </a:solidFill>
        </p:spPr>
        <p:txBody>
          <a:bodyPr lIns="72000" tIns="36000" rIns="72000" bIns="72000">
            <a:normAutofit/>
          </a:bodyPr>
          <a:lstStyle>
            <a:lvl1pPr marL="0" indent="0">
              <a:buNone/>
              <a:defRPr sz="1200"/>
            </a:lvl1pPr>
          </a:lstStyle>
          <a:p>
            <a:pPr lvl="0"/>
            <a:r>
              <a:rPr lang="en-US" noProof="0" dirty="0"/>
              <a:t>Please click on the “Image” icon. Use the tool “Crop Image” to change size accordingly</a:t>
            </a:r>
            <a:r>
              <a:rPr lang="de-AT" dirty="0"/>
              <a:t>.</a:t>
            </a:r>
          </a:p>
        </p:txBody>
      </p:sp>
      <p:sp>
        <p:nvSpPr>
          <p:cNvPr id="8" name="Titel 11">
            <a:extLst>
              <a:ext uri="{FF2B5EF4-FFF2-40B4-BE49-F238E27FC236}">
                <a16:creationId xmlns:a16="http://schemas.microsoft.com/office/drawing/2014/main" id="{36114DF0-9E82-468D-B39D-4252A847DCDC}"/>
              </a:ext>
            </a:extLst>
          </p:cNvPr>
          <p:cNvSpPr>
            <a:spLocks noGrp="1"/>
          </p:cNvSpPr>
          <p:nvPr>
            <p:ph type="title" hasCustomPrompt="1"/>
          </p:nvPr>
        </p:nvSpPr>
        <p:spPr>
          <a:xfrm>
            <a:off x="262800" y="0"/>
            <a:ext cx="7848000" cy="626400"/>
          </a:xfrm>
          <a:prstGeom prst="rect">
            <a:avLst/>
          </a:prstGeom>
        </p:spPr>
        <p:txBody>
          <a:bodyPr lIns="0" tIns="0" rIns="0" bIns="0" anchor="b" anchorCtr="0"/>
          <a:lstStyle>
            <a:lvl1pPr algn="l" eaLnBrk="1">
              <a:lnSpc>
                <a:spcPts val="2000"/>
              </a:lnSpc>
              <a:defRPr sz="2400" b="1" cap="none">
                <a:solidFill>
                  <a:schemeClr val="accent1"/>
                </a:solidFill>
              </a:defRPr>
            </a:lvl1pPr>
          </a:lstStyle>
          <a:p>
            <a:r>
              <a:rPr lang="en-US" noProof="0" dirty="0"/>
              <a:t>Click to add title of a slide with images (right side</a:t>
            </a:r>
            <a:r>
              <a:rPr lang="de-AT" noProof="0" dirty="0"/>
              <a:t>)</a:t>
            </a:r>
            <a:endParaRPr lang="en-US" noProof="0" dirty="0"/>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2189157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3696" name="think-cell Slide" r:id="rId5" imgW="216" imgH="216" progId="TCLayout.ActiveDocument.1">
                  <p:embed/>
                </p:oleObj>
              </mc:Choice>
              <mc:Fallback>
                <p:oleObj name="think-cell Slide" r:id="rId5" imgW="216" imgH="216"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2264408701"/>
              </p:ext>
            </p:extLst>
          </p:nvPr>
        </p:nvGraphicFramePr>
        <p:xfrm>
          <a:off x="0" y="0"/>
          <a:ext cx="158750" cy="119063"/>
        </p:xfrm>
        <a:graphic>
          <a:graphicData uri="http://schemas.openxmlformats.org/presentationml/2006/ole">
            <mc:AlternateContent xmlns:mc="http://schemas.openxmlformats.org/markup-compatibility/2006">
              <mc:Choice xmlns:v="urn:schemas-microsoft-com:vml" Requires="v">
                <p:oleObj spid="_x0000_s193697" name="think-cell Slide" r:id="rId7" imgW="360" imgH="360" progId="">
                  <p:embed/>
                </p:oleObj>
              </mc:Choice>
              <mc:Fallback>
                <p:oleObj name="think-cell Slide" r:id="rId7" imgW="360" imgH="360" progId="">
                  <p:embed/>
                  <p:pic>
                    <p:nvPicPr>
                      <p:cNvPr id="4" name="Objekt 3"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Placeholder 4">
            <a:extLst>
              <a:ext uri="{FF2B5EF4-FFF2-40B4-BE49-F238E27FC236}">
                <a16:creationId xmlns:a16="http://schemas.microsoft.com/office/drawing/2014/main" id="{5B7609AC-6B2D-4CE6-B0EE-F77BB698B301}"/>
              </a:ext>
            </a:extLst>
          </p:cNvPr>
          <p:cNvSpPr>
            <a:spLocks noGrp="1"/>
          </p:cNvSpPr>
          <p:nvPr>
            <p:ph type="body" sz="quarter" idx="10" hasCustomPrompt="1"/>
          </p:nvPr>
        </p:nvSpPr>
        <p:spPr>
          <a:xfrm>
            <a:off x="262800" y="1151514"/>
            <a:ext cx="4152664" cy="3589045"/>
          </a:xfrm>
          <a:prstGeom prst="rect">
            <a:avLst/>
          </a:prstGeom>
        </p:spPr>
        <p:txBody>
          <a:bodyPr lIns="0" tIns="0" rIns="0" bIns="0"/>
          <a:lstStyle>
            <a:lvl1pPr marL="0" indent="0">
              <a:buNone/>
              <a:defRPr sz="1400"/>
            </a:lvl1pPr>
            <a:lvl2pPr marL="271463" indent="-176213">
              <a:buFont typeface="Wingdings" pitchFamily="2" charset="2"/>
              <a:buChar char="§"/>
              <a:tabLst/>
              <a:defRPr sz="1400"/>
            </a:lvl2pPr>
            <a:lvl3pPr marL="404622" indent="-171450">
              <a:buFont typeface="Wingdings" pitchFamily="2" charset="2"/>
              <a:buChar char="§"/>
              <a:defRPr sz="1100"/>
            </a:lvl3pPr>
            <a:lvl4pPr marL="514350" indent="-171450">
              <a:buFont typeface="Wingdings" pitchFamily="2" charset="2"/>
              <a:buChar char="§"/>
              <a:defRPr sz="1100"/>
            </a:lvl4pPr>
            <a:lvl5pPr marL="651510" indent="-171450">
              <a:buFont typeface="Wingdings" pitchFamily="2" charset="2"/>
              <a:buChar char="§"/>
              <a:defRPr sz="1000"/>
            </a:lvl5p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 </a:t>
            </a:r>
            <a:endParaRPr lang="de-AT" dirty="0"/>
          </a:p>
        </p:txBody>
      </p:sp>
      <p:sp>
        <p:nvSpPr>
          <p:cNvPr id="7" name="Text Placeholder 4">
            <a:extLst>
              <a:ext uri="{FF2B5EF4-FFF2-40B4-BE49-F238E27FC236}">
                <a16:creationId xmlns:a16="http://schemas.microsoft.com/office/drawing/2014/main" id="{72FA2447-371A-4AF5-BD0A-CA13C1CC5BAC}"/>
              </a:ext>
            </a:extLst>
          </p:cNvPr>
          <p:cNvSpPr>
            <a:spLocks noGrp="1"/>
          </p:cNvSpPr>
          <p:nvPr>
            <p:ph type="body" sz="quarter" idx="16" hasCustomPrompt="1"/>
          </p:nvPr>
        </p:nvSpPr>
        <p:spPr>
          <a:xfrm>
            <a:off x="262801" y="705236"/>
            <a:ext cx="7848000" cy="431057"/>
          </a:xfrm>
          <a:prstGeom prst="rect">
            <a:avLst/>
          </a:prstGeom>
        </p:spPr>
        <p:txBody>
          <a:bodyPr wrap="square" lIns="0" tIns="0" rIns="0" bIns="180000">
            <a:spAutoFit/>
          </a:bodyPr>
          <a:lstStyle>
            <a:lvl1pPr marL="0" indent="0">
              <a:buNone/>
              <a:defRPr lang="en-US" sz="1800" kern="1200" cap="none" spc="75" baseline="0" noProof="0" dirty="0">
                <a:solidFill>
                  <a:schemeClr val="accent1"/>
                </a:solidFill>
                <a:latin typeface="+mj-lt"/>
                <a:ea typeface="+mj-ea"/>
                <a:cs typeface="+mj-cs"/>
              </a:defRPr>
            </a:lvl1pPr>
          </a:lstStyle>
          <a:p>
            <a:pPr lvl="0"/>
            <a:r>
              <a:rPr lang="en-US" noProof="0" dirty="0"/>
              <a:t>Click to add subtitle</a:t>
            </a:r>
          </a:p>
        </p:txBody>
      </p:sp>
      <p:sp>
        <p:nvSpPr>
          <p:cNvPr id="9" name="Text Placeholder 4">
            <a:extLst>
              <a:ext uri="{FF2B5EF4-FFF2-40B4-BE49-F238E27FC236}">
                <a16:creationId xmlns:a16="http://schemas.microsoft.com/office/drawing/2014/main" id="{ABFA527E-28C5-4035-A0FC-7C042EEAD0DB}"/>
              </a:ext>
            </a:extLst>
          </p:cNvPr>
          <p:cNvSpPr>
            <a:spLocks noGrp="1"/>
          </p:cNvSpPr>
          <p:nvPr>
            <p:ph type="body" sz="quarter" idx="19" hasCustomPrompt="1"/>
          </p:nvPr>
        </p:nvSpPr>
        <p:spPr>
          <a:xfrm>
            <a:off x="261938" y="3700644"/>
            <a:ext cx="1942093" cy="1002051"/>
          </a:xfrm>
          <a:prstGeom prst="rect">
            <a:avLst/>
          </a:prstGeom>
          <a:ln>
            <a:noFill/>
          </a:ln>
        </p:spPr>
        <p:txBody>
          <a:bodyPr wrap="square" lIns="72000" tIns="72000" rIns="72000" bIns="72000" anchor="b" anchorCtr="0">
            <a:spAutoFit/>
          </a:bodyPr>
          <a:lstStyle>
            <a:lvl1pPr marL="0" marR="0" indent="0" algn="ctr" defTabSz="685800" rtl="0" eaLnBrk="1" fontAlgn="auto" latinLnBrk="0" hangingPunct="1">
              <a:lnSpc>
                <a:spcPct val="90000"/>
              </a:lnSpc>
              <a:spcBef>
                <a:spcPts val="0"/>
              </a:spcBef>
              <a:spcAft>
                <a:spcPts val="150"/>
              </a:spcAft>
              <a:buClr>
                <a:schemeClr val="accent1"/>
              </a:buClr>
              <a:buSzPct val="100000"/>
              <a:buFont typeface="Tw Cen MT" panose="020B0602020104020603" pitchFamily="34" charset="0"/>
              <a:buNone/>
              <a:tabLst/>
              <a:defRPr sz="1000" b="0">
                <a:solidFill>
                  <a:schemeClr val="bg2"/>
                </a:solidFill>
              </a:defRPr>
            </a:lvl1pPr>
          </a:lstStyle>
          <a:p>
            <a:pPr marL="0" marR="0" lvl="0" indent="0" algn="ctr" defTabSz="685800" rtl="0" eaLnBrk="1" fontAlgn="auto" latinLnBrk="0" hangingPunct="1">
              <a:lnSpc>
                <a:spcPct val="90000"/>
              </a:lnSpc>
              <a:spcBef>
                <a:spcPts val="0"/>
              </a:spcBef>
              <a:spcAft>
                <a:spcPts val="150"/>
              </a:spcAft>
              <a:buClr>
                <a:schemeClr val="accent1"/>
              </a:buClr>
              <a:buSzPct val="100000"/>
              <a:buFont typeface="Tw Cen MT" panose="020B0602020104020603" pitchFamily="34" charset="0"/>
              <a:buNone/>
              <a:tabLst/>
              <a:defRPr/>
            </a:pPr>
            <a:r>
              <a:rPr lang="en-US" noProof="0" dirty="0"/>
              <a:t>&gt;&gt; TIP &lt;&lt;                       </a:t>
            </a:r>
            <a:br>
              <a:rPr lang="en-US" noProof="0" dirty="0"/>
            </a:br>
            <a:r>
              <a:rPr lang="en-US" noProof="0" dirty="0"/>
              <a:t>You can select and add this slide under “Layout”. You can switch between text levels by using the button “Increase List Level”.</a:t>
            </a:r>
          </a:p>
          <a:p>
            <a:pPr lvl="0"/>
            <a:r>
              <a:rPr lang="de-AT" noProof="0" dirty="0"/>
              <a:t>.</a:t>
            </a:r>
            <a:endParaRPr lang="en-US" noProof="0" dirty="0"/>
          </a:p>
        </p:txBody>
      </p:sp>
    </p:spTree>
    <p:extLst>
      <p:ext uri="{BB962C8B-B14F-4D97-AF65-F5344CB8AC3E}">
        <p14:creationId xmlns:p14="http://schemas.microsoft.com/office/powerpoint/2010/main" val="2321383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emf"/><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2.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4CE5775A-676E-46BB-A418-CD270231AB13}"/>
              </a:ext>
            </a:extLst>
          </p:cNvPr>
          <p:cNvGraphicFramePr>
            <a:graphicFrameLocks noChangeAspect="1"/>
          </p:cNvGraphicFramePr>
          <p:nvPr>
            <p:custDataLst>
              <p:tags r:id="rId21"/>
            </p:custDataLst>
            <p:extLst>
              <p:ext uri="{D42A27DB-BD31-4B8C-83A1-F6EECF244321}">
                <p14:modId xmlns:p14="http://schemas.microsoft.com/office/powerpoint/2010/main" val="4137142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5586" name="think-cell Slide" r:id="rId23" imgW="216" imgH="216" progId="TCLayout.ActiveDocument.1">
                  <p:embed/>
                </p:oleObj>
              </mc:Choice>
              <mc:Fallback>
                <p:oleObj name="think-cell Slide" r:id="rId23" imgW="216" imgH="216" progId="TCLayout.ActiveDocument.1">
                  <p:embed/>
                  <p:pic>
                    <p:nvPicPr>
                      <p:cNvPr id="3" name="Object 2" hidden="1"/>
                      <p:cNvPicPr/>
                      <p:nvPr/>
                    </p:nvPicPr>
                    <p:blipFill>
                      <a:blip r:embed="rId24"/>
                      <a:stretch>
                        <a:fillRect/>
                      </a:stretch>
                    </p:blipFill>
                    <p:spPr>
                      <a:xfrm>
                        <a:off x="1588" y="1588"/>
                        <a:ext cx="1587" cy="1587"/>
                      </a:xfrm>
                      <a:prstGeom prst="rect">
                        <a:avLst/>
                      </a:prstGeom>
                    </p:spPr>
                  </p:pic>
                </p:oleObj>
              </mc:Fallback>
            </mc:AlternateContent>
          </a:graphicData>
        </a:graphic>
      </p:graphicFrame>
      <p:graphicFrame>
        <p:nvGraphicFramePr>
          <p:cNvPr id="10" name="Objekt 31" hidden="1">
            <a:extLst>
              <a:ext uri="{FF2B5EF4-FFF2-40B4-BE49-F238E27FC236}">
                <a16:creationId xmlns:a16="http://schemas.microsoft.com/office/drawing/2014/main" id="{64CDD0C8-2D02-4844-8E1A-67DD744D029F}"/>
              </a:ext>
            </a:extLst>
          </p:cNvPr>
          <p:cNvGraphicFramePr>
            <a:graphicFrameLocks noChangeAspect="1"/>
          </p:cNvGraphicFramePr>
          <p:nvPr>
            <p:custDataLst>
              <p:tags r:id="rId22"/>
            </p:custDataLst>
            <p:extLst>
              <p:ext uri="{D42A27DB-BD31-4B8C-83A1-F6EECF244321}">
                <p14:modId xmlns:p14="http://schemas.microsoft.com/office/powerpoint/2010/main" val="1322290122"/>
              </p:ext>
            </p:extLst>
          </p:nvPr>
        </p:nvGraphicFramePr>
        <p:xfrm>
          <a:off x="0" y="0"/>
          <a:ext cx="158750" cy="119063"/>
        </p:xfrm>
        <a:graphic>
          <a:graphicData uri="http://schemas.openxmlformats.org/presentationml/2006/ole">
            <mc:AlternateContent xmlns:mc="http://schemas.openxmlformats.org/markup-compatibility/2006">
              <mc:Choice xmlns:v="urn:schemas-microsoft-com:vml" Requires="v">
                <p:oleObj spid="_x0000_s185587" name="think-cell Slide" r:id="rId25" imgW="360" imgH="360" progId="">
                  <p:embed/>
                </p:oleObj>
              </mc:Choice>
              <mc:Fallback>
                <p:oleObj name="think-cell Slide" r:id="rId25" imgW="360" imgH="360" progId="">
                  <p:embed/>
                  <p:pic>
                    <p:nvPicPr>
                      <p:cNvPr id="32" name="Objekt 31" hidden="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50" descr="Z:\Laufende Projekte\AT&amp;S\AT&amp;S__CI_Handbuch_2014\Handbuch\InDesign\Library\Logo\ats_logo_RGB_small.jpg">
            <a:extLst>
              <a:ext uri="{FF2B5EF4-FFF2-40B4-BE49-F238E27FC236}">
                <a16:creationId xmlns:a16="http://schemas.microsoft.com/office/drawing/2014/main" id="{12BBA59F-4B69-44B9-95DD-042232A34513}"/>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tretch>
            <a:fillRect/>
          </a:stretch>
        </p:blipFill>
        <p:spPr bwMode="auto">
          <a:xfrm>
            <a:off x="8368288" y="235375"/>
            <a:ext cx="540000" cy="313200"/>
          </a:xfrm>
          <a:prstGeom prst="rect">
            <a:avLst/>
          </a:prstGeom>
          <a:noFill/>
        </p:spPr>
      </p:pic>
      <p:sp>
        <p:nvSpPr>
          <p:cNvPr id="12" name="TextBox 11">
            <a:extLst>
              <a:ext uri="{FF2B5EF4-FFF2-40B4-BE49-F238E27FC236}">
                <a16:creationId xmlns:a16="http://schemas.microsoft.com/office/drawing/2014/main" id="{ACFE52F1-7CBF-42A5-88B0-91FBF64E056A}"/>
              </a:ext>
            </a:extLst>
          </p:cNvPr>
          <p:cNvSpPr txBox="1"/>
          <p:nvPr/>
        </p:nvSpPr>
        <p:spPr>
          <a:xfrm>
            <a:off x="262800" y="4905544"/>
            <a:ext cx="4606379" cy="217881"/>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900" b="0" i="0" kern="1200" dirty="0" smtClean="0">
                <a:solidFill>
                  <a:schemeClr val="tx1"/>
                </a:solidFill>
                <a:effectLst/>
                <a:latin typeface="Arial" panose="020B0604020202020204" pitchFamily="34" charset="0"/>
                <a:ea typeface="+mn-ea"/>
                <a:cs typeface="Arial" panose="020B0604020202020204" pitchFamily="34" charset="0"/>
              </a:rPr>
              <a:t>GROUP</a:t>
            </a:r>
            <a:r>
              <a:rPr lang="de-AT" sz="900" b="0" i="0" kern="1200" baseline="0" dirty="0" smtClean="0">
                <a:solidFill>
                  <a:schemeClr val="tx1"/>
                </a:solidFill>
                <a:effectLst/>
                <a:latin typeface="Arial" panose="020B0604020202020204" pitchFamily="34" charset="0"/>
                <a:ea typeface="+mn-ea"/>
                <a:cs typeface="Arial" panose="020B0604020202020204" pitchFamily="34" charset="0"/>
              </a:rPr>
              <a:t> LAB TEAM MEETING, CG, 25.02.2022</a:t>
            </a:r>
            <a:endParaRPr lang="de-AT" sz="9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13" name="Slide Number Placeholder 3">
            <a:extLst>
              <a:ext uri="{FF2B5EF4-FFF2-40B4-BE49-F238E27FC236}">
                <a16:creationId xmlns:a16="http://schemas.microsoft.com/office/drawing/2014/main" id="{363B5D64-ED0A-48B3-AED5-96AC4073D3DA}"/>
              </a:ext>
            </a:extLst>
          </p:cNvPr>
          <p:cNvSpPr txBox="1">
            <a:spLocks/>
          </p:cNvSpPr>
          <p:nvPr/>
        </p:nvSpPr>
        <p:spPr>
          <a:xfrm>
            <a:off x="7044267" y="4891287"/>
            <a:ext cx="1864021" cy="219600"/>
          </a:xfrm>
          <a:prstGeom prst="rect">
            <a:avLst/>
          </a:prstGeom>
        </p:spPr>
        <p:txBody>
          <a:bodyPr vert="horz" lIns="0" tIns="0" rIns="0" bIns="0" rtlCol="0" anchor="t" anchorCtr="0"/>
          <a:lstStyle>
            <a:defPPr>
              <a:defRPr lang="de-DE"/>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AT" dirty="0"/>
              <a:t> </a:t>
            </a:r>
            <a:fld id="{4E77C244-C710-4626-B0AB-311275A04222}" type="slidenum">
              <a:rPr lang="de-AT" sz="1000" b="1" smtClean="0">
                <a:solidFill>
                  <a:srgbClr val="0A3967"/>
                </a:solidFill>
              </a:rPr>
              <a:pPr algn="r"/>
              <a:t>‹Nr.›</a:t>
            </a:fld>
            <a:endParaRPr lang="de-AT" sz="1000" b="1" dirty="0">
              <a:solidFill>
                <a:srgbClr val="0A3967"/>
              </a:solidFill>
            </a:endParaRPr>
          </a:p>
        </p:txBody>
      </p:sp>
      <p:sp>
        <p:nvSpPr>
          <p:cNvPr id="15" name="Freeform 13">
            <a:extLst>
              <a:ext uri="{FF2B5EF4-FFF2-40B4-BE49-F238E27FC236}">
                <a16:creationId xmlns:a16="http://schemas.microsoft.com/office/drawing/2014/main" id="{6FEA92B8-B256-B947-B11A-E6972F0B9546}"/>
              </a:ext>
            </a:extLst>
          </p:cNvPr>
          <p:cNvSpPr/>
          <p:nvPr userDrawn="1"/>
        </p:nvSpPr>
        <p:spPr>
          <a:xfrm>
            <a:off x="297842" y="4844524"/>
            <a:ext cx="8714898" cy="122040"/>
          </a:xfrm>
          <a:custGeom>
            <a:avLst/>
            <a:gdLst>
              <a:gd name="connsiteX0" fmla="*/ 0 w 4317357"/>
              <a:gd name="connsiteY0" fmla="*/ 0 h 138896"/>
              <a:gd name="connsiteX1" fmla="*/ 4178461 w 4317357"/>
              <a:gd name="connsiteY1" fmla="*/ 0 h 138896"/>
              <a:gd name="connsiteX2" fmla="*/ 4317357 w 4317357"/>
              <a:gd name="connsiteY2" fmla="*/ 138896 h 138896"/>
              <a:gd name="connsiteX0" fmla="*/ 0 w 4302069"/>
              <a:gd name="connsiteY0" fmla="*/ 0 h 159851"/>
              <a:gd name="connsiteX1" fmla="*/ 4178461 w 4302069"/>
              <a:gd name="connsiteY1" fmla="*/ 0 h 159851"/>
              <a:gd name="connsiteX2" fmla="*/ 4302069 w 4302069"/>
              <a:gd name="connsiteY2" fmla="*/ 159851 h 159851"/>
              <a:gd name="connsiteX0" fmla="*/ 0 w 4409087"/>
              <a:gd name="connsiteY0" fmla="*/ 0 h 314156"/>
              <a:gd name="connsiteX1" fmla="*/ 4178461 w 4409087"/>
              <a:gd name="connsiteY1" fmla="*/ 0 h 314156"/>
              <a:gd name="connsiteX2" fmla="*/ 4409087 w 4409087"/>
              <a:gd name="connsiteY2" fmla="*/ 314156 h 314156"/>
              <a:gd name="connsiteX0" fmla="*/ 0 w 4271492"/>
              <a:gd name="connsiteY0" fmla="*/ 0 h 127466"/>
              <a:gd name="connsiteX1" fmla="*/ 4178461 w 4271492"/>
              <a:gd name="connsiteY1" fmla="*/ 0 h 127466"/>
              <a:gd name="connsiteX2" fmla="*/ 4271492 w 4271492"/>
              <a:gd name="connsiteY2" fmla="*/ 127466 h 127466"/>
              <a:gd name="connsiteX0" fmla="*/ 0 w 4225627"/>
              <a:gd name="connsiteY0" fmla="*/ 0 h 66506"/>
              <a:gd name="connsiteX1" fmla="*/ 4178461 w 4225627"/>
              <a:gd name="connsiteY1" fmla="*/ 0 h 66506"/>
              <a:gd name="connsiteX2" fmla="*/ 4225627 w 4225627"/>
              <a:gd name="connsiteY2" fmla="*/ 66506 h 66506"/>
              <a:gd name="connsiteX0" fmla="*/ 0 w 4233271"/>
              <a:gd name="connsiteY0" fmla="*/ 0 h 64601"/>
              <a:gd name="connsiteX1" fmla="*/ 4178461 w 4233271"/>
              <a:gd name="connsiteY1" fmla="*/ 0 h 64601"/>
              <a:gd name="connsiteX2" fmla="*/ 4233271 w 4233271"/>
              <a:gd name="connsiteY2" fmla="*/ 64601 h 64601"/>
              <a:gd name="connsiteX0" fmla="*/ 0 w 4233271"/>
              <a:gd name="connsiteY0" fmla="*/ 0 h 64601"/>
              <a:gd name="connsiteX1" fmla="*/ 4178461 w 4233271"/>
              <a:gd name="connsiteY1" fmla="*/ 0 h 64601"/>
              <a:gd name="connsiteX2" fmla="*/ 4202887 w 4233271"/>
              <a:gd name="connsiteY2" fmla="*/ 29022 h 64601"/>
              <a:gd name="connsiteX3" fmla="*/ 4233271 w 4233271"/>
              <a:gd name="connsiteY3" fmla="*/ 64601 h 64601"/>
              <a:gd name="connsiteX0" fmla="*/ 0 w 4203772"/>
              <a:gd name="connsiteY0" fmla="*/ 0 h 228431"/>
              <a:gd name="connsiteX1" fmla="*/ 4178461 w 4203772"/>
              <a:gd name="connsiteY1" fmla="*/ 0 h 228431"/>
              <a:gd name="connsiteX2" fmla="*/ 4202887 w 4203772"/>
              <a:gd name="connsiteY2" fmla="*/ 29022 h 228431"/>
              <a:gd name="connsiteX3" fmla="*/ 4203772 w 4203772"/>
              <a:gd name="connsiteY3" fmla="*/ 228431 h 228431"/>
              <a:gd name="connsiteX0" fmla="*/ 0 w 4202887"/>
              <a:gd name="connsiteY0" fmla="*/ 0 h 29022"/>
              <a:gd name="connsiteX1" fmla="*/ 4178461 w 4202887"/>
              <a:gd name="connsiteY1" fmla="*/ 0 h 29022"/>
              <a:gd name="connsiteX2" fmla="*/ 4202887 w 4202887"/>
              <a:gd name="connsiteY2" fmla="*/ 29022 h 29022"/>
              <a:gd name="connsiteX0" fmla="*/ 0 w 4240683"/>
              <a:gd name="connsiteY0" fmla="*/ 0 h 69027"/>
              <a:gd name="connsiteX1" fmla="*/ 4178461 w 4240683"/>
              <a:gd name="connsiteY1" fmla="*/ 0 h 69027"/>
              <a:gd name="connsiteX2" fmla="*/ 4240683 w 4240683"/>
              <a:gd name="connsiteY2" fmla="*/ 69027 h 69027"/>
            </a:gdLst>
            <a:ahLst/>
            <a:cxnLst>
              <a:cxn ang="0">
                <a:pos x="connsiteX0" y="connsiteY0"/>
              </a:cxn>
              <a:cxn ang="0">
                <a:pos x="connsiteX1" y="connsiteY1"/>
              </a:cxn>
              <a:cxn ang="0">
                <a:pos x="connsiteX2" y="connsiteY2"/>
              </a:cxn>
            </a:cxnLst>
            <a:rect l="l" t="t" r="r" b="b"/>
            <a:pathLst>
              <a:path w="4240683" h="69027">
                <a:moveTo>
                  <a:pt x="0" y="0"/>
                </a:moveTo>
                <a:lnTo>
                  <a:pt x="4178461" y="0"/>
                </a:lnTo>
                <a:lnTo>
                  <a:pt x="4240683" y="69027"/>
                </a:lnTo>
              </a:path>
            </a:pathLst>
          </a:custGeom>
          <a:noFill/>
          <a:ln w="9525" cap="flat" cmpd="sng" algn="ctr">
            <a:solidFill>
              <a:srgbClr val="0096DC"/>
            </a:solidFill>
            <a:prstDash val="solid"/>
          </a:ln>
          <a:effectLst/>
        </p:spPr>
        <p:txBody>
          <a:bodyPr rtlCol="0" anchor="ctr"/>
          <a:lstStyle/>
          <a:p>
            <a:pPr algn="ctr"/>
            <a:endParaRPr lang="de-DE" dirty="0"/>
          </a:p>
        </p:txBody>
      </p:sp>
      <p:sp>
        <p:nvSpPr>
          <p:cNvPr id="16" name="Oval 15">
            <a:extLst>
              <a:ext uri="{FF2B5EF4-FFF2-40B4-BE49-F238E27FC236}">
                <a16:creationId xmlns:a16="http://schemas.microsoft.com/office/drawing/2014/main" id="{2A362E2A-5E9F-554F-8387-978E52A9AF6B}"/>
              </a:ext>
            </a:extLst>
          </p:cNvPr>
          <p:cNvSpPr/>
          <p:nvPr userDrawn="1"/>
        </p:nvSpPr>
        <p:spPr>
          <a:xfrm>
            <a:off x="9001915" y="4957088"/>
            <a:ext cx="35042" cy="36000"/>
          </a:xfrm>
          <a:prstGeom prst="ellipse">
            <a:avLst/>
          </a:prstGeom>
          <a:solidFill>
            <a:schemeClr val="bg1"/>
          </a:solidFill>
          <a:ln w="9525" cap="flat" cmpd="sng" algn="ctr">
            <a:solidFill>
              <a:srgbClr val="0096DC"/>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400" b="0" i="0" u="none" strike="noStrike" kern="0" cap="none" spc="0" normalizeH="0" baseline="0" noProof="0" dirty="0">
              <a:ln>
                <a:noFill/>
              </a:ln>
              <a:solidFill>
                <a:srgbClr val="000000"/>
              </a:solidFill>
              <a:effectLst/>
              <a:uLnTx/>
              <a:uFillTx/>
              <a:latin typeface="Arial"/>
            </a:endParaRPr>
          </a:p>
        </p:txBody>
      </p:sp>
      <p:sp>
        <p:nvSpPr>
          <p:cNvPr id="17" name="Oval 16">
            <a:extLst>
              <a:ext uri="{FF2B5EF4-FFF2-40B4-BE49-F238E27FC236}">
                <a16:creationId xmlns:a16="http://schemas.microsoft.com/office/drawing/2014/main" id="{045C7BCE-7300-9147-9BC4-5B1302DA47D4}"/>
              </a:ext>
            </a:extLst>
          </p:cNvPr>
          <p:cNvSpPr/>
          <p:nvPr userDrawn="1"/>
        </p:nvSpPr>
        <p:spPr>
          <a:xfrm>
            <a:off x="262800" y="4826260"/>
            <a:ext cx="35042" cy="36000"/>
          </a:xfrm>
          <a:prstGeom prst="ellipse">
            <a:avLst/>
          </a:prstGeom>
          <a:solidFill>
            <a:schemeClr val="bg1"/>
          </a:solidFill>
          <a:ln w="9525" cap="flat" cmpd="sng" algn="ctr">
            <a:solidFill>
              <a:srgbClr val="0096DC"/>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400" b="0" i="0" u="none" strike="noStrike" kern="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3238139099"/>
      </p:ext>
    </p:extLst>
  </p:cSld>
  <p:clrMap bg1="lt1" tx1="dk1" bg2="lt2" tx2="dk2" accent1="accent1" accent2="accent2" accent3="accent3" accent4="accent4" accent5="accent5" accent6="accent6" hlink="hlink" folHlink="folHlink"/>
  <p:sldLayoutIdLst>
    <p:sldLayoutId id="2147483858" r:id="rId1"/>
    <p:sldLayoutId id="2147483872" r:id="rId2"/>
    <p:sldLayoutId id="2147483873" r:id="rId3"/>
    <p:sldLayoutId id="2147483862" r:id="rId4"/>
    <p:sldLayoutId id="2147483871" r:id="rId5"/>
    <p:sldLayoutId id="2147483863" r:id="rId6"/>
    <p:sldLayoutId id="2147483866" r:id="rId7"/>
    <p:sldLayoutId id="2147483867" r:id="rId8"/>
    <p:sldLayoutId id="2147483868" r:id="rId9"/>
    <p:sldLayoutId id="2147483869" r:id="rId10"/>
    <p:sldLayoutId id="2147483708" r:id="rId11"/>
    <p:sldLayoutId id="2147483870" r:id="rId12"/>
    <p:sldLayoutId id="2147483709" r:id="rId13"/>
    <p:sldLayoutId id="2147483859" r:id="rId14"/>
    <p:sldLayoutId id="2147483875" r:id="rId15"/>
    <p:sldLayoutId id="2147483878" r:id="rId16"/>
    <p:sldLayoutId id="2147483879" r:id="rId17"/>
    <p:sldLayoutId id="2147483881" r:id="rId18"/>
  </p:sldLayoutIdLst>
  <p:timing>
    <p:tnLst>
      <p:par>
        <p:cTn id="1" dur="indefinite" restart="never" nodeType="tmRoot"/>
      </p:par>
    </p:tnLst>
  </p:timing>
  <p:hf hd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ats_ag?lang=de" TargetMode="External"/><Relationship Id="rId2" Type="http://schemas.openxmlformats.org/officeDocument/2006/relationships/hyperlink" Target="https://at.linkedin.com/company/at&amp;s" TargetMode="Externa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hyperlink" Target="https://www.facebook.com/atsPC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el 37"/>
          <p:cNvSpPr>
            <a:spLocks noGrp="1"/>
          </p:cNvSpPr>
          <p:nvPr>
            <p:ph type="title"/>
          </p:nvPr>
        </p:nvSpPr>
        <p:spPr>
          <a:xfrm>
            <a:off x="2166893" y="2206072"/>
            <a:ext cx="6254756" cy="1351764"/>
          </a:xfrm>
        </p:spPr>
        <p:txBody>
          <a:bodyPr/>
          <a:lstStyle/>
          <a:p>
            <a:r>
              <a:rPr lang="en-US" dirty="0" smtClean="0"/>
              <a:t>FWT </a:t>
            </a:r>
            <a:br>
              <a:rPr lang="en-US" dirty="0" smtClean="0"/>
            </a:br>
            <a:r>
              <a:rPr lang="en-US" dirty="0" smtClean="0"/>
              <a:t>ROLLING UPDATE</a:t>
            </a:r>
            <a:br>
              <a:rPr lang="en-US" dirty="0" smtClean="0"/>
            </a:br>
            <a:r>
              <a:rPr lang="en-US" smtClean="0"/>
              <a:t>09.03.2022 CG GS</a:t>
            </a:r>
            <a:endParaRPr lang="de-AT" dirty="0"/>
          </a:p>
        </p:txBody>
      </p:sp>
    </p:spTree>
    <p:extLst>
      <p:ext uri="{BB962C8B-B14F-4D97-AF65-F5344CB8AC3E}">
        <p14:creationId xmlns:p14="http://schemas.microsoft.com/office/powerpoint/2010/main" val="21683154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299133" y="243357"/>
            <a:ext cx="4483792" cy="461665"/>
          </a:xfrm>
          <a:prstGeom prst="rect">
            <a:avLst/>
          </a:prstGeom>
          <a:noFill/>
        </p:spPr>
        <p:txBody>
          <a:bodyPr wrap="none" rtlCol="0">
            <a:spAutoFit/>
          </a:bodyPr>
          <a:lstStyle/>
          <a:p>
            <a:r>
              <a:rPr lang="en-US" sz="2400" b="1" dirty="0">
                <a:solidFill>
                  <a:schemeClr val="accent1"/>
                </a:solidFill>
              </a:rPr>
              <a:t>FWT DESIGN FOR PTH </a:t>
            </a:r>
            <a:r>
              <a:rPr lang="en-US" sz="2400" b="1" dirty="0" smtClean="0">
                <a:solidFill>
                  <a:schemeClr val="accent1"/>
                </a:solidFill>
              </a:rPr>
              <a:t>(DESMEAR)</a:t>
            </a:r>
            <a:endParaRPr lang="en-US" sz="2400" b="1" dirty="0">
              <a:solidFill>
                <a:schemeClr val="accent1"/>
              </a:solidFill>
            </a:endParaRPr>
          </a:p>
        </p:txBody>
      </p:sp>
      <p:pic>
        <p:nvPicPr>
          <p:cNvPr id="13" name="Grafik 12"/>
          <p:cNvPicPr>
            <a:picLocks noChangeAspect="1"/>
          </p:cNvPicPr>
          <p:nvPr/>
        </p:nvPicPr>
        <p:blipFill>
          <a:blip r:embed="rId2"/>
          <a:stretch>
            <a:fillRect/>
          </a:stretch>
        </p:blipFill>
        <p:spPr>
          <a:xfrm>
            <a:off x="4459934" y="784534"/>
            <a:ext cx="3884764" cy="2133625"/>
          </a:xfrm>
          <a:prstGeom prst="rect">
            <a:avLst/>
          </a:prstGeom>
        </p:spPr>
      </p:pic>
      <p:pic>
        <p:nvPicPr>
          <p:cNvPr id="14" name="Grafik 13"/>
          <p:cNvPicPr>
            <a:picLocks noChangeAspect="1"/>
          </p:cNvPicPr>
          <p:nvPr/>
        </p:nvPicPr>
        <p:blipFill>
          <a:blip r:embed="rId3"/>
          <a:stretch>
            <a:fillRect/>
          </a:stretch>
        </p:blipFill>
        <p:spPr>
          <a:xfrm>
            <a:off x="299133" y="784534"/>
            <a:ext cx="3945016" cy="2133625"/>
          </a:xfrm>
          <a:prstGeom prst="rect">
            <a:avLst/>
          </a:prstGeom>
        </p:spPr>
      </p:pic>
      <p:sp>
        <p:nvSpPr>
          <p:cNvPr id="2" name="Textfeld 1"/>
          <p:cNvSpPr txBox="1"/>
          <p:nvPr/>
        </p:nvSpPr>
        <p:spPr>
          <a:xfrm>
            <a:off x="586724" y="946370"/>
            <a:ext cx="3337773" cy="276999"/>
          </a:xfrm>
          <a:prstGeom prst="rect">
            <a:avLst/>
          </a:prstGeom>
          <a:noFill/>
        </p:spPr>
        <p:txBody>
          <a:bodyPr wrap="none" rtlCol="0">
            <a:spAutoFit/>
          </a:bodyPr>
          <a:lstStyle/>
          <a:p>
            <a:r>
              <a:rPr lang="en-US" sz="1200" dirty="0" smtClean="0"/>
              <a:t>0,2mm                0,28mm             0,6mm        1,0mm</a:t>
            </a:r>
            <a:endParaRPr lang="en-US" sz="1200" dirty="0"/>
          </a:p>
        </p:txBody>
      </p:sp>
      <p:cxnSp>
        <p:nvCxnSpPr>
          <p:cNvPr id="4" name="Gerader Verbinder 3"/>
          <p:cNvCxnSpPr/>
          <p:nvPr/>
        </p:nvCxnSpPr>
        <p:spPr>
          <a:xfrm>
            <a:off x="1432346" y="1000890"/>
            <a:ext cx="0" cy="1167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a:off x="2352074" y="1045739"/>
            <a:ext cx="0" cy="1167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a:off x="3265408" y="1000890"/>
            <a:ext cx="0" cy="1167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a:xfrm>
            <a:off x="5549278" y="1055410"/>
            <a:ext cx="0" cy="1167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6469006" y="1100259"/>
            <a:ext cx="0" cy="1167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7382340" y="1055410"/>
            <a:ext cx="0" cy="1167146"/>
          </a:xfrm>
          <a:prstGeom prst="line">
            <a:avLst/>
          </a:prstGeom>
        </p:spPr>
        <p:style>
          <a:lnRef idx="1">
            <a:schemeClr val="accent1"/>
          </a:lnRef>
          <a:fillRef idx="0">
            <a:schemeClr val="accent1"/>
          </a:fillRef>
          <a:effectRef idx="0">
            <a:schemeClr val="accent1"/>
          </a:effectRef>
          <a:fontRef idx="minor">
            <a:schemeClr val="tx1"/>
          </a:fontRef>
        </p:style>
      </p:cxnSp>
      <p:pic>
        <p:nvPicPr>
          <p:cNvPr id="6" name="Grafik 5"/>
          <p:cNvPicPr>
            <a:picLocks noChangeAspect="1"/>
          </p:cNvPicPr>
          <p:nvPr/>
        </p:nvPicPr>
        <p:blipFill>
          <a:blip r:embed="rId4"/>
          <a:stretch>
            <a:fillRect/>
          </a:stretch>
        </p:blipFill>
        <p:spPr>
          <a:xfrm>
            <a:off x="684105" y="2823304"/>
            <a:ext cx="3175070" cy="1543100"/>
          </a:xfrm>
          <a:prstGeom prst="rect">
            <a:avLst/>
          </a:prstGeom>
        </p:spPr>
      </p:pic>
      <p:pic>
        <p:nvPicPr>
          <p:cNvPr id="7" name="Grafik 6"/>
          <p:cNvPicPr>
            <a:picLocks noChangeAspect="1"/>
          </p:cNvPicPr>
          <p:nvPr/>
        </p:nvPicPr>
        <p:blipFill>
          <a:blip r:embed="rId5"/>
          <a:stretch>
            <a:fillRect/>
          </a:stretch>
        </p:blipFill>
        <p:spPr>
          <a:xfrm>
            <a:off x="4629121" y="2817243"/>
            <a:ext cx="3179110" cy="1522904"/>
          </a:xfrm>
          <a:prstGeom prst="rect">
            <a:avLst/>
          </a:prstGeom>
        </p:spPr>
      </p:pic>
      <p:sp>
        <p:nvSpPr>
          <p:cNvPr id="9" name="Ellipse 8"/>
          <p:cNvSpPr/>
          <p:nvPr/>
        </p:nvSpPr>
        <p:spPr>
          <a:xfrm>
            <a:off x="1010317" y="3318695"/>
            <a:ext cx="153466" cy="7673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feld 23"/>
          <p:cNvSpPr txBox="1"/>
          <p:nvPr/>
        </p:nvSpPr>
        <p:spPr>
          <a:xfrm>
            <a:off x="5290068" y="3459608"/>
            <a:ext cx="729687" cy="369332"/>
          </a:xfrm>
          <a:prstGeom prst="rect">
            <a:avLst/>
          </a:prstGeom>
          <a:noFill/>
        </p:spPr>
        <p:txBody>
          <a:bodyPr wrap="none" rtlCol="0">
            <a:spAutoFit/>
          </a:bodyPr>
          <a:lstStyle/>
          <a:p>
            <a:r>
              <a:rPr lang="en-US" dirty="0" smtClean="0">
                <a:solidFill>
                  <a:srgbClr val="FF0000"/>
                </a:solidFill>
              </a:rPr>
              <a:t>35µm</a:t>
            </a:r>
            <a:endParaRPr lang="en-US" dirty="0">
              <a:solidFill>
                <a:srgbClr val="FF0000"/>
              </a:solidFill>
            </a:endParaRPr>
          </a:p>
        </p:txBody>
      </p:sp>
      <p:sp>
        <p:nvSpPr>
          <p:cNvPr id="25" name="Ellipse 24"/>
          <p:cNvSpPr/>
          <p:nvPr/>
        </p:nvSpPr>
        <p:spPr>
          <a:xfrm>
            <a:off x="4956904" y="3322657"/>
            <a:ext cx="153466" cy="7673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feld 25"/>
          <p:cNvSpPr txBox="1"/>
          <p:nvPr/>
        </p:nvSpPr>
        <p:spPr>
          <a:xfrm>
            <a:off x="1356442" y="3670093"/>
            <a:ext cx="729687" cy="369332"/>
          </a:xfrm>
          <a:prstGeom prst="rect">
            <a:avLst/>
          </a:prstGeom>
          <a:noFill/>
        </p:spPr>
        <p:txBody>
          <a:bodyPr wrap="none" rtlCol="0">
            <a:spAutoFit/>
          </a:bodyPr>
          <a:lstStyle/>
          <a:p>
            <a:r>
              <a:rPr lang="en-US" dirty="0" smtClean="0">
                <a:solidFill>
                  <a:srgbClr val="FF0000"/>
                </a:solidFill>
              </a:rPr>
              <a:t>18µm</a:t>
            </a:r>
            <a:endParaRPr lang="en-US" dirty="0">
              <a:solidFill>
                <a:srgbClr val="FF0000"/>
              </a:solidFill>
            </a:endParaRPr>
          </a:p>
        </p:txBody>
      </p:sp>
      <p:sp>
        <p:nvSpPr>
          <p:cNvPr id="27" name="Textfeld 26"/>
          <p:cNvSpPr txBox="1"/>
          <p:nvPr/>
        </p:nvSpPr>
        <p:spPr>
          <a:xfrm>
            <a:off x="652037" y="4431323"/>
            <a:ext cx="6614118" cy="369332"/>
          </a:xfrm>
          <a:prstGeom prst="rect">
            <a:avLst/>
          </a:prstGeom>
          <a:noFill/>
        </p:spPr>
        <p:txBody>
          <a:bodyPr wrap="none" rtlCol="0">
            <a:spAutoFit/>
          </a:bodyPr>
          <a:lstStyle/>
          <a:p>
            <a:r>
              <a:rPr lang="en-US" dirty="0" smtClean="0"/>
              <a:t>IP copper 18µm show higher resistance values than IP Copper 35µm </a:t>
            </a:r>
            <a:endParaRPr lang="en-US" dirty="0"/>
          </a:p>
        </p:txBody>
      </p:sp>
      <p:sp>
        <p:nvSpPr>
          <p:cNvPr id="28" name="Textfeld 27"/>
          <p:cNvSpPr txBox="1"/>
          <p:nvPr/>
        </p:nvSpPr>
        <p:spPr>
          <a:xfrm>
            <a:off x="4733429" y="946370"/>
            <a:ext cx="3337773" cy="276999"/>
          </a:xfrm>
          <a:prstGeom prst="rect">
            <a:avLst/>
          </a:prstGeom>
          <a:noFill/>
        </p:spPr>
        <p:txBody>
          <a:bodyPr wrap="none" rtlCol="0">
            <a:spAutoFit/>
          </a:bodyPr>
          <a:lstStyle/>
          <a:p>
            <a:r>
              <a:rPr lang="en-US" sz="1200" dirty="0" smtClean="0"/>
              <a:t>0,2mm                0,28mm             0,6mm        1,0mm</a:t>
            </a:r>
            <a:endParaRPr lang="en-US" sz="1200" dirty="0"/>
          </a:p>
        </p:txBody>
      </p:sp>
    </p:spTree>
    <p:extLst>
      <p:ext uri="{BB962C8B-B14F-4D97-AF65-F5344CB8AC3E}">
        <p14:creationId xmlns:p14="http://schemas.microsoft.com/office/powerpoint/2010/main" val="605308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C5A66-2287-144A-B70C-1FA83980659A}"/>
              </a:ext>
            </a:extLst>
          </p:cNvPr>
          <p:cNvSpPr>
            <a:spLocks noGrp="1"/>
          </p:cNvSpPr>
          <p:nvPr>
            <p:ph type="ctrTitle"/>
          </p:nvPr>
        </p:nvSpPr>
        <p:spPr/>
        <p:txBody>
          <a:bodyPr/>
          <a:lstStyle/>
          <a:p>
            <a:r>
              <a:rPr lang="en-US" b="1" dirty="0" smtClean="0">
                <a:solidFill>
                  <a:schemeClr val="accent1"/>
                </a:solidFill>
              </a:rPr>
              <a:t>FWT Coupon </a:t>
            </a:r>
            <a:br>
              <a:rPr lang="en-US" b="1" dirty="0" smtClean="0">
                <a:solidFill>
                  <a:schemeClr val="accent1"/>
                </a:solidFill>
              </a:rPr>
            </a:br>
            <a:r>
              <a:rPr lang="en-US" b="1" dirty="0" smtClean="0">
                <a:solidFill>
                  <a:schemeClr val="accent1"/>
                </a:solidFill>
              </a:rPr>
              <a:t>Project WGS</a:t>
            </a:r>
            <a:endParaRPr lang="en-US" b="1" dirty="0">
              <a:solidFill>
                <a:schemeClr val="accent1"/>
              </a:solidFill>
            </a:endParaRPr>
          </a:p>
        </p:txBody>
      </p:sp>
      <p:sp>
        <p:nvSpPr>
          <p:cNvPr id="6" name="Textplatzhalter 5">
            <a:extLst>
              <a:ext uri="{FF2B5EF4-FFF2-40B4-BE49-F238E27FC236}">
                <a16:creationId xmlns:a16="http://schemas.microsoft.com/office/drawing/2014/main" id="{939F41A4-0B91-2740-BB28-9E3A313E15D9}"/>
              </a:ext>
            </a:extLst>
          </p:cNvPr>
          <p:cNvSpPr>
            <a:spLocks noGrp="1"/>
          </p:cNvSpPr>
          <p:nvPr>
            <p:ph type="body" sz="quarter" idx="10"/>
          </p:nvPr>
        </p:nvSpPr>
        <p:spPr/>
        <p:txBody>
          <a:bodyPr/>
          <a:lstStyle/>
          <a:p>
            <a:r>
              <a:rPr lang="en-US" dirty="0" smtClean="0"/>
              <a:t>Christian Galler, Gerhard Stubenberger</a:t>
            </a:r>
            <a:endParaRPr lang="en-US" dirty="0"/>
          </a:p>
        </p:txBody>
      </p:sp>
      <p:sp>
        <p:nvSpPr>
          <p:cNvPr id="5" name="Untertitel 4">
            <a:extLst>
              <a:ext uri="{FF2B5EF4-FFF2-40B4-BE49-F238E27FC236}">
                <a16:creationId xmlns:a16="http://schemas.microsoft.com/office/drawing/2014/main" id="{F6EDE325-5A6B-9B49-A375-38A41672ED2E}"/>
              </a:ext>
            </a:extLst>
          </p:cNvPr>
          <p:cNvSpPr>
            <a:spLocks noGrp="1"/>
          </p:cNvSpPr>
          <p:nvPr>
            <p:ph type="subTitle" idx="1"/>
          </p:nvPr>
        </p:nvSpPr>
        <p:spPr/>
        <p:txBody>
          <a:bodyPr/>
          <a:lstStyle/>
          <a:p>
            <a:r>
              <a:rPr lang="en-US" dirty="0" smtClean="0"/>
              <a:t>November 16, 2021</a:t>
            </a:r>
            <a:endParaRPr lang="en-US" dirty="0"/>
          </a:p>
        </p:txBody>
      </p:sp>
      <p:sp>
        <p:nvSpPr>
          <p:cNvPr id="4" name="Textplatzhalter 3">
            <a:extLst>
              <a:ext uri="{FF2B5EF4-FFF2-40B4-BE49-F238E27FC236}">
                <a16:creationId xmlns:a16="http://schemas.microsoft.com/office/drawing/2014/main" id="{0247AE28-2C07-424C-B75F-C2A7304F5231}"/>
              </a:ext>
            </a:extLst>
          </p:cNvPr>
          <p:cNvSpPr>
            <a:spLocks noGrp="1"/>
          </p:cNvSpPr>
          <p:nvPr>
            <p:ph type="body" sz="quarter" idx="11"/>
          </p:nvPr>
        </p:nvSpPr>
        <p:spPr/>
        <p:txBody>
          <a:bodyPr/>
          <a:lstStyle/>
          <a:p>
            <a:r>
              <a:rPr lang="en-US" dirty="0" smtClean="0"/>
              <a:t>Quality Management, </a:t>
            </a:r>
            <a:r>
              <a:rPr lang="en-US" dirty="0"/>
              <a:t>Department</a:t>
            </a:r>
          </a:p>
        </p:txBody>
      </p:sp>
      <p:sp>
        <p:nvSpPr>
          <p:cNvPr id="8" name="Freeform 5" descr="Logo Linkedin">
            <a:hlinkClick r:id="rId2"/>
            <a:extLst>
              <a:ext uri="{FF2B5EF4-FFF2-40B4-BE49-F238E27FC236}">
                <a16:creationId xmlns:a16="http://schemas.microsoft.com/office/drawing/2014/main" id="{8A93F56E-8E64-CC4E-BAC7-D7218C0D1456}"/>
              </a:ext>
            </a:extLst>
          </p:cNvPr>
          <p:cNvSpPr>
            <a:spLocks noChangeAspect="1" noEditPoints="1"/>
          </p:cNvSpPr>
          <p:nvPr/>
        </p:nvSpPr>
        <p:spPr bwMode="auto">
          <a:xfrm>
            <a:off x="754613" y="4787302"/>
            <a:ext cx="188663" cy="180000"/>
          </a:xfrm>
          <a:custGeom>
            <a:avLst/>
            <a:gdLst>
              <a:gd name="T0" fmla="*/ 3 w 249"/>
              <a:gd name="T1" fmla="*/ 77 h 237"/>
              <a:gd name="T2" fmla="*/ 59 w 249"/>
              <a:gd name="T3" fmla="*/ 77 h 237"/>
              <a:gd name="T4" fmla="*/ 59 w 249"/>
              <a:gd name="T5" fmla="*/ 237 h 237"/>
              <a:gd name="T6" fmla="*/ 3 w 249"/>
              <a:gd name="T7" fmla="*/ 237 h 237"/>
              <a:gd name="T8" fmla="*/ 3 w 249"/>
              <a:gd name="T9" fmla="*/ 77 h 237"/>
              <a:gd name="T10" fmla="*/ 31 w 249"/>
              <a:gd name="T11" fmla="*/ 0 h 237"/>
              <a:gd name="T12" fmla="*/ 0 w 249"/>
              <a:gd name="T13" fmla="*/ 28 h 237"/>
              <a:gd name="T14" fmla="*/ 31 w 249"/>
              <a:gd name="T15" fmla="*/ 55 h 237"/>
              <a:gd name="T16" fmla="*/ 62 w 249"/>
              <a:gd name="T17" fmla="*/ 28 h 237"/>
              <a:gd name="T18" fmla="*/ 31 w 249"/>
              <a:gd name="T19" fmla="*/ 0 h 237"/>
              <a:gd name="T20" fmla="*/ 187 w 249"/>
              <a:gd name="T21" fmla="*/ 74 h 237"/>
              <a:gd name="T22" fmla="*/ 139 w 249"/>
              <a:gd name="T23" fmla="*/ 98 h 237"/>
              <a:gd name="T24" fmla="*/ 139 w 249"/>
              <a:gd name="T25" fmla="*/ 77 h 237"/>
              <a:gd name="T26" fmla="*/ 87 w 249"/>
              <a:gd name="T27" fmla="*/ 77 h 237"/>
              <a:gd name="T28" fmla="*/ 87 w 249"/>
              <a:gd name="T29" fmla="*/ 237 h 237"/>
              <a:gd name="T30" fmla="*/ 139 w 249"/>
              <a:gd name="T31" fmla="*/ 237 h 237"/>
              <a:gd name="T32" fmla="*/ 139 w 249"/>
              <a:gd name="T33" fmla="*/ 148 h 237"/>
              <a:gd name="T34" fmla="*/ 142 w 249"/>
              <a:gd name="T35" fmla="*/ 135 h 237"/>
              <a:gd name="T36" fmla="*/ 170 w 249"/>
              <a:gd name="T37" fmla="*/ 114 h 237"/>
              <a:gd name="T38" fmla="*/ 198 w 249"/>
              <a:gd name="T39" fmla="*/ 151 h 237"/>
              <a:gd name="T40" fmla="*/ 198 w 249"/>
              <a:gd name="T41" fmla="*/ 237 h 237"/>
              <a:gd name="T42" fmla="*/ 249 w 249"/>
              <a:gd name="T43" fmla="*/ 237 h 237"/>
              <a:gd name="T44" fmla="*/ 249 w 249"/>
              <a:gd name="T45" fmla="*/ 145 h 237"/>
              <a:gd name="T46" fmla="*/ 187 w 249"/>
              <a:gd name="T47" fmla="*/ 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9" h="237">
                <a:moveTo>
                  <a:pt x="3" y="77"/>
                </a:moveTo>
                <a:cubicBezTo>
                  <a:pt x="59" y="77"/>
                  <a:pt x="59" y="77"/>
                  <a:pt x="59" y="77"/>
                </a:cubicBezTo>
                <a:cubicBezTo>
                  <a:pt x="59" y="237"/>
                  <a:pt x="59" y="237"/>
                  <a:pt x="59" y="237"/>
                </a:cubicBezTo>
                <a:cubicBezTo>
                  <a:pt x="3" y="237"/>
                  <a:pt x="3" y="237"/>
                  <a:pt x="3" y="237"/>
                </a:cubicBezTo>
                <a:cubicBezTo>
                  <a:pt x="3" y="77"/>
                  <a:pt x="3" y="77"/>
                  <a:pt x="3" y="77"/>
                </a:cubicBezTo>
                <a:close/>
                <a:moveTo>
                  <a:pt x="31" y="0"/>
                </a:moveTo>
                <a:cubicBezTo>
                  <a:pt x="13" y="0"/>
                  <a:pt x="0" y="12"/>
                  <a:pt x="0" y="28"/>
                </a:cubicBezTo>
                <a:cubicBezTo>
                  <a:pt x="0" y="43"/>
                  <a:pt x="13" y="55"/>
                  <a:pt x="31" y="55"/>
                </a:cubicBezTo>
                <a:cubicBezTo>
                  <a:pt x="50" y="55"/>
                  <a:pt x="62" y="43"/>
                  <a:pt x="62" y="28"/>
                </a:cubicBezTo>
                <a:cubicBezTo>
                  <a:pt x="62" y="12"/>
                  <a:pt x="50" y="0"/>
                  <a:pt x="31" y="0"/>
                </a:cubicBezTo>
                <a:close/>
                <a:moveTo>
                  <a:pt x="187" y="74"/>
                </a:moveTo>
                <a:cubicBezTo>
                  <a:pt x="161" y="74"/>
                  <a:pt x="148" y="89"/>
                  <a:pt x="139" y="98"/>
                </a:cubicBezTo>
                <a:cubicBezTo>
                  <a:pt x="139" y="98"/>
                  <a:pt x="139" y="98"/>
                  <a:pt x="139" y="77"/>
                </a:cubicBezTo>
                <a:cubicBezTo>
                  <a:pt x="139" y="77"/>
                  <a:pt x="139" y="77"/>
                  <a:pt x="87" y="77"/>
                </a:cubicBezTo>
                <a:cubicBezTo>
                  <a:pt x="87" y="92"/>
                  <a:pt x="87" y="237"/>
                  <a:pt x="87" y="237"/>
                </a:cubicBezTo>
                <a:cubicBezTo>
                  <a:pt x="87" y="237"/>
                  <a:pt x="87" y="237"/>
                  <a:pt x="139" y="237"/>
                </a:cubicBezTo>
                <a:cubicBezTo>
                  <a:pt x="139" y="237"/>
                  <a:pt x="139" y="237"/>
                  <a:pt x="139" y="148"/>
                </a:cubicBezTo>
                <a:cubicBezTo>
                  <a:pt x="139" y="141"/>
                  <a:pt x="139" y="138"/>
                  <a:pt x="142" y="135"/>
                </a:cubicBezTo>
                <a:cubicBezTo>
                  <a:pt x="145" y="123"/>
                  <a:pt x="153" y="114"/>
                  <a:pt x="170" y="114"/>
                </a:cubicBezTo>
                <a:cubicBezTo>
                  <a:pt x="187" y="114"/>
                  <a:pt x="198" y="129"/>
                  <a:pt x="198" y="151"/>
                </a:cubicBezTo>
                <a:cubicBezTo>
                  <a:pt x="198" y="151"/>
                  <a:pt x="198" y="151"/>
                  <a:pt x="198" y="237"/>
                </a:cubicBezTo>
                <a:cubicBezTo>
                  <a:pt x="198" y="237"/>
                  <a:pt x="198" y="237"/>
                  <a:pt x="249" y="237"/>
                </a:cubicBezTo>
                <a:cubicBezTo>
                  <a:pt x="249" y="145"/>
                  <a:pt x="249" y="145"/>
                  <a:pt x="249" y="145"/>
                </a:cubicBezTo>
                <a:cubicBezTo>
                  <a:pt x="249" y="95"/>
                  <a:pt x="221" y="74"/>
                  <a:pt x="187" y="74"/>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descr="Logo Twitter">
            <a:hlinkClick r:id="rId3"/>
            <a:extLst>
              <a:ext uri="{FF2B5EF4-FFF2-40B4-BE49-F238E27FC236}">
                <a16:creationId xmlns:a16="http://schemas.microsoft.com/office/drawing/2014/main" id="{41A308D5-4520-9045-B6B7-53E64891CF6E}"/>
              </a:ext>
            </a:extLst>
          </p:cNvPr>
          <p:cNvSpPr>
            <a:spLocks noChangeAspect="1"/>
          </p:cNvSpPr>
          <p:nvPr/>
        </p:nvSpPr>
        <p:spPr bwMode="auto">
          <a:xfrm>
            <a:off x="236320" y="4787302"/>
            <a:ext cx="220408" cy="180000"/>
          </a:xfrm>
          <a:custGeom>
            <a:avLst/>
            <a:gdLst>
              <a:gd name="T0" fmla="*/ 279 w 279"/>
              <a:gd name="T1" fmla="*/ 27 h 228"/>
              <a:gd name="T2" fmla="*/ 246 w 279"/>
              <a:gd name="T3" fmla="*/ 36 h 228"/>
              <a:gd name="T4" fmla="*/ 271 w 279"/>
              <a:gd name="T5" fmla="*/ 6 h 228"/>
              <a:gd name="T6" fmla="*/ 235 w 279"/>
              <a:gd name="T7" fmla="*/ 20 h 228"/>
              <a:gd name="T8" fmla="*/ 193 w 279"/>
              <a:gd name="T9" fmla="*/ 0 h 228"/>
              <a:gd name="T10" fmla="*/ 135 w 279"/>
              <a:gd name="T11" fmla="*/ 59 h 228"/>
              <a:gd name="T12" fmla="*/ 138 w 279"/>
              <a:gd name="T13" fmla="*/ 72 h 228"/>
              <a:gd name="T14" fmla="*/ 18 w 279"/>
              <a:gd name="T15" fmla="*/ 12 h 228"/>
              <a:gd name="T16" fmla="*/ 12 w 279"/>
              <a:gd name="T17" fmla="*/ 41 h 228"/>
              <a:gd name="T18" fmla="*/ 36 w 279"/>
              <a:gd name="T19" fmla="*/ 89 h 228"/>
              <a:gd name="T20" fmla="*/ 10 w 279"/>
              <a:gd name="T21" fmla="*/ 81 h 228"/>
              <a:gd name="T22" fmla="*/ 10 w 279"/>
              <a:gd name="T23" fmla="*/ 81 h 228"/>
              <a:gd name="T24" fmla="*/ 57 w 279"/>
              <a:gd name="T25" fmla="*/ 138 h 228"/>
              <a:gd name="T26" fmla="*/ 42 w 279"/>
              <a:gd name="T27" fmla="*/ 141 h 228"/>
              <a:gd name="T28" fmla="*/ 30 w 279"/>
              <a:gd name="T29" fmla="*/ 140 h 228"/>
              <a:gd name="T30" fmla="*/ 84 w 279"/>
              <a:gd name="T31" fmla="*/ 179 h 228"/>
              <a:gd name="T32" fmla="*/ 13 w 279"/>
              <a:gd name="T33" fmla="*/ 204 h 228"/>
              <a:gd name="T34" fmla="*/ 0 w 279"/>
              <a:gd name="T35" fmla="*/ 203 h 228"/>
              <a:gd name="T36" fmla="*/ 87 w 279"/>
              <a:gd name="T37" fmla="*/ 228 h 228"/>
              <a:gd name="T38" fmla="*/ 250 w 279"/>
              <a:gd name="T39" fmla="*/ 66 h 228"/>
              <a:gd name="T40" fmla="*/ 250 w 279"/>
              <a:gd name="T41" fmla="*/ 57 h 228"/>
              <a:gd name="T42" fmla="*/ 279 w 279"/>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9" h="228">
                <a:moveTo>
                  <a:pt x="279" y="27"/>
                </a:moveTo>
                <a:cubicBezTo>
                  <a:pt x="270" y="33"/>
                  <a:pt x="258" y="36"/>
                  <a:pt x="246" y="36"/>
                </a:cubicBezTo>
                <a:cubicBezTo>
                  <a:pt x="258" y="30"/>
                  <a:pt x="267" y="18"/>
                  <a:pt x="271" y="6"/>
                </a:cubicBezTo>
                <a:cubicBezTo>
                  <a:pt x="261" y="12"/>
                  <a:pt x="249" y="17"/>
                  <a:pt x="235" y="20"/>
                </a:cubicBezTo>
                <a:cubicBezTo>
                  <a:pt x="225" y="8"/>
                  <a:pt x="210" y="0"/>
                  <a:pt x="193" y="0"/>
                </a:cubicBezTo>
                <a:cubicBezTo>
                  <a:pt x="162" y="0"/>
                  <a:pt x="135" y="27"/>
                  <a:pt x="135" y="59"/>
                </a:cubicBezTo>
                <a:cubicBezTo>
                  <a:pt x="135" y="63"/>
                  <a:pt x="136" y="68"/>
                  <a:pt x="138" y="72"/>
                </a:cubicBezTo>
                <a:cubicBezTo>
                  <a:pt x="90" y="69"/>
                  <a:pt x="48" y="47"/>
                  <a:pt x="18" y="12"/>
                </a:cubicBezTo>
                <a:cubicBezTo>
                  <a:pt x="13" y="20"/>
                  <a:pt x="12" y="30"/>
                  <a:pt x="12" y="41"/>
                </a:cubicBezTo>
                <a:cubicBezTo>
                  <a:pt x="12" y="60"/>
                  <a:pt x="21" y="78"/>
                  <a:pt x="36" y="89"/>
                </a:cubicBezTo>
                <a:cubicBezTo>
                  <a:pt x="27" y="87"/>
                  <a:pt x="18" y="86"/>
                  <a:pt x="10" y="81"/>
                </a:cubicBezTo>
                <a:cubicBezTo>
                  <a:pt x="10" y="81"/>
                  <a:pt x="10" y="81"/>
                  <a:pt x="10" y="81"/>
                </a:cubicBezTo>
                <a:cubicBezTo>
                  <a:pt x="10" y="110"/>
                  <a:pt x="30" y="132"/>
                  <a:pt x="57" y="138"/>
                </a:cubicBezTo>
                <a:cubicBezTo>
                  <a:pt x="51" y="140"/>
                  <a:pt x="46" y="141"/>
                  <a:pt x="42" y="141"/>
                </a:cubicBezTo>
                <a:cubicBezTo>
                  <a:pt x="37" y="141"/>
                  <a:pt x="34" y="140"/>
                  <a:pt x="30" y="140"/>
                </a:cubicBezTo>
                <a:cubicBezTo>
                  <a:pt x="39" y="162"/>
                  <a:pt x="60" y="179"/>
                  <a:pt x="84" y="179"/>
                </a:cubicBezTo>
                <a:cubicBezTo>
                  <a:pt x="64" y="195"/>
                  <a:pt x="39" y="204"/>
                  <a:pt x="13" y="204"/>
                </a:cubicBezTo>
                <a:cubicBezTo>
                  <a:pt x="9" y="204"/>
                  <a:pt x="3" y="204"/>
                  <a:pt x="0" y="203"/>
                </a:cubicBezTo>
                <a:cubicBezTo>
                  <a:pt x="24" y="219"/>
                  <a:pt x="54" y="228"/>
                  <a:pt x="87" y="228"/>
                </a:cubicBezTo>
                <a:cubicBezTo>
                  <a:pt x="193" y="228"/>
                  <a:pt x="250" y="141"/>
                  <a:pt x="250" y="66"/>
                </a:cubicBezTo>
                <a:cubicBezTo>
                  <a:pt x="250" y="63"/>
                  <a:pt x="250" y="60"/>
                  <a:pt x="250" y="57"/>
                </a:cubicBezTo>
                <a:cubicBezTo>
                  <a:pt x="262" y="50"/>
                  <a:pt x="271" y="39"/>
                  <a:pt x="279" y="2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descr="Logo Facebook">
            <a:hlinkClick r:id="rId4"/>
            <a:extLst>
              <a:ext uri="{FF2B5EF4-FFF2-40B4-BE49-F238E27FC236}">
                <a16:creationId xmlns:a16="http://schemas.microsoft.com/office/drawing/2014/main" id="{ADBB652A-BB86-F646-BE48-CFEA42E17EC0}"/>
              </a:ext>
            </a:extLst>
          </p:cNvPr>
          <p:cNvSpPr>
            <a:spLocks noChangeAspect="1"/>
          </p:cNvSpPr>
          <p:nvPr/>
        </p:nvSpPr>
        <p:spPr bwMode="auto">
          <a:xfrm>
            <a:off x="549444" y="4787302"/>
            <a:ext cx="83356" cy="180000"/>
          </a:xfrm>
          <a:custGeom>
            <a:avLst/>
            <a:gdLst>
              <a:gd name="T0" fmla="*/ 113 w 117"/>
              <a:gd name="T1" fmla="*/ 126 h 252"/>
              <a:gd name="T2" fmla="*/ 77 w 117"/>
              <a:gd name="T3" fmla="*/ 126 h 252"/>
              <a:gd name="T4" fmla="*/ 77 w 117"/>
              <a:gd name="T5" fmla="*/ 252 h 252"/>
              <a:gd name="T6" fmla="*/ 25 w 117"/>
              <a:gd name="T7" fmla="*/ 252 h 252"/>
              <a:gd name="T8" fmla="*/ 25 w 117"/>
              <a:gd name="T9" fmla="*/ 126 h 252"/>
              <a:gd name="T10" fmla="*/ 0 w 117"/>
              <a:gd name="T11" fmla="*/ 126 h 252"/>
              <a:gd name="T12" fmla="*/ 0 w 117"/>
              <a:gd name="T13" fmla="*/ 81 h 252"/>
              <a:gd name="T14" fmla="*/ 25 w 117"/>
              <a:gd name="T15" fmla="*/ 81 h 252"/>
              <a:gd name="T16" fmla="*/ 25 w 117"/>
              <a:gd name="T17" fmla="*/ 52 h 252"/>
              <a:gd name="T18" fmla="*/ 77 w 117"/>
              <a:gd name="T19" fmla="*/ 0 h 252"/>
              <a:gd name="T20" fmla="*/ 115 w 117"/>
              <a:gd name="T21" fmla="*/ 0 h 252"/>
              <a:gd name="T22" fmla="*/ 115 w 117"/>
              <a:gd name="T23" fmla="*/ 44 h 252"/>
              <a:gd name="T24" fmla="*/ 89 w 117"/>
              <a:gd name="T25" fmla="*/ 44 h 252"/>
              <a:gd name="T26" fmla="*/ 77 w 117"/>
              <a:gd name="T27" fmla="*/ 56 h 252"/>
              <a:gd name="T28" fmla="*/ 77 w 117"/>
              <a:gd name="T29" fmla="*/ 81 h 252"/>
              <a:gd name="T30" fmla="*/ 117 w 117"/>
              <a:gd name="T31" fmla="*/ 81 h 252"/>
              <a:gd name="T32" fmla="*/ 113 w 117"/>
              <a:gd name="T33" fmla="*/ 126 h 252"/>
              <a:gd name="T34" fmla="*/ 113 w 117"/>
              <a:gd name="T35" fmla="*/ 1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7" h="252">
                <a:moveTo>
                  <a:pt x="113" y="126"/>
                </a:moveTo>
                <a:cubicBezTo>
                  <a:pt x="77" y="126"/>
                  <a:pt x="77" y="126"/>
                  <a:pt x="77" y="126"/>
                </a:cubicBezTo>
                <a:cubicBezTo>
                  <a:pt x="77" y="182"/>
                  <a:pt x="77" y="252"/>
                  <a:pt x="77" y="252"/>
                </a:cubicBezTo>
                <a:cubicBezTo>
                  <a:pt x="25" y="252"/>
                  <a:pt x="25" y="252"/>
                  <a:pt x="25" y="252"/>
                </a:cubicBezTo>
                <a:cubicBezTo>
                  <a:pt x="25" y="252"/>
                  <a:pt x="25" y="183"/>
                  <a:pt x="25" y="126"/>
                </a:cubicBezTo>
                <a:cubicBezTo>
                  <a:pt x="0" y="126"/>
                  <a:pt x="0" y="126"/>
                  <a:pt x="0" y="126"/>
                </a:cubicBezTo>
                <a:cubicBezTo>
                  <a:pt x="0" y="81"/>
                  <a:pt x="0" y="81"/>
                  <a:pt x="0" y="81"/>
                </a:cubicBezTo>
                <a:cubicBezTo>
                  <a:pt x="25" y="81"/>
                  <a:pt x="25" y="81"/>
                  <a:pt x="25" y="81"/>
                </a:cubicBezTo>
                <a:cubicBezTo>
                  <a:pt x="25" y="52"/>
                  <a:pt x="25" y="52"/>
                  <a:pt x="25" y="52"/>
                </a:cubicBezTo>
                <a:cubicBezTo>
                  <a:pt x="25" y="32"/>
                  <a:pt x="35" y="0"/>
                  <a:pt x="77" y="0"/>
                </a:cubicBezTo>
                <a:cubicBezTo>
                  <a:pt x="115" y="0"/>
                  <a:pt x="115" y="0"/>
                  <a:pt x="115" y="0"/>
                </a:cubicBezTo>
                <a:cubicBezTo>
                  <a:pt x="115" y="44"/>
                  <a:pt x="115" y="44"/>
                  <a:pt x="115" y="44"/>
                </a:cubicBezTo>
                <a:cubicBezTo>
                  <a:pt x="115" y="44"/>
                  <a:pt x="92" y="44"/>
                  <a:pt x="89" y="44"/>
                </a:cubicBezTo>
                <a:cubicBezTo>
                  <a:pt x="84" y="44"/>
                  <a:pt x="77" y="45"/>
                  <a:pt x="77" y="56"/>
                </a:cubicBezTo>
                <a:cubicBezTo>
                  <a:pt x="77" y="81"/>
                  <a:pt x="77" y="81"/>
                  <a:pt x="77" y="81"/>
                </a:cubicBezTo>
                <a:cubicBezTo>
                  <a:pt x="117" y="81"/>
                  <a:pt x="117" y="81"/>
                  <a:pt x="117" y="81"/>
                </a:cubicBezTo>
                <a:cubicBezTo>
                  <a:pt x="113" y="126"/>
                  <a:pt x="113" y="126"/>
                  <a:pt x="113" y="126"/>
                </a:cubicBezTo>
                <a:cubicBezTo>
                  <a:pt x="113" y="126"/>
                  <a:pt x="113" y="126"/>
                  <a:pt x="113" y="12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Grafik 10"/>
          <p:cNvPicPr>
            <a:picLocks noChangeAspect="1"/>
          </p:cNvPicPr>
          <p:nvPr/>
        </p:nvPicPr>
        <p:blipFill>
          <a:blip r:embed="rId5"/>
          <a:stretch>
            <a:fillRect/>
          </a:stretch>
        </p:blipFill>
        <p:spPr>
          <a:xfrm>
            <a:off x="6396245" y="797844"/>
            <a:ext cx="2235595" cy="2856595"/>
          </a:xfrm>
          <a:prstGeom prst="rect">
            <a:avLst/>
          </a:prstGeom>
        </p:spPr>
      </p:pic>
      <p:sp>
        <p:nvSpPr>
          <p:cNvPr id="7" name="Rechteck 6"/>
          <p:cNvSpPr/>
          <p:nvPr/>
        </p:nvSpPr>
        <p:spPr>
          <a:xfrm>
            <a:off x="6396245" y="888959"/>
            <a:ext cx="2050369" cy="276999"/>
          </a:xfrm>
          <a:prstGeom prst="rect">
            <a:avLst/>
          </a:prstGeom>
        </p:spPr>
        <p:txBody>
          <a:bodyPr wrap="none">
            <a:spAutoFit/>
          </a:bodyPr>
          <a:lstStyle/>
          <a:p>
            <a:r>
              <a:rPr lang="de-AT" sz="1200" dirty="0" err="1">
                <a:solidFill>
                  <a:srgbClr val="FFFF00"/>
                </a:solidFill>
                <a:latin typeface="Linux Libertine"/>
              </a:rPr>
              <a:t>Wideband</a:t>
            </a:r>
            <a:r>
              <a:rPr lang="de-AT" sz="1200" dirty="0">
                <a:solidFill>
                  <a:srgbClr val="FFFF00"/>
                </a:solidFill>
                <a:latin typeface="Linux Libertine"/>
              </a:rPr>
              <a:t> Global SATCOM</a:t>
            </a:r>
            <a:endParaRPr lang="de-AT" sz="1200" b="0" i="0" dirty="0">
              <a:solidFill>
                <a:srgbClr val="FFFF00"/>
              </a:solidFill>
              <a:effectLst/>
              <a:latin typeface="Linux Libertine"/>
            </a:endParaRPr>
          </a:p>
        </p:txBody>
      </p:sp>
    </p:spTree>
    <p:extLst>
      <p:ext uri="{BB962C8B-B14F-4D97-AF65-F5344CB8AC3E}">
        <p14:creationId xmlns:p14="http://schemas.microsoft.com/office/powerpoint/2010/main" val="4072156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stretch>
            <a:fillRect/>
          </a:stretch>
        </p:blipFill>
        <p:spPr>
          <a:xfrm>
            <a:off x="5217097" y="404398"/>
            <a:ext cx="2760415" cy="4621649"/>
          </a:xfrm>
          <a:prstGeom prst="rect">
            <a:avLst/>
          </a:prstGeom>
        </p:spPr>
      </p:pic>
      <p:sp>
        <p:nvSpPr>
          <p:cNvPr id="43" name="Textfeld 42"/>
          <p:cNvSpPr txBox="1"/>
          <p:nvPr/>
        </p:nvSpPr>
        <p:spPr>
          <a:xfrm>
            <a:off x="-11938" y="2292130"/>
            <a:ext cx="1005403" cy="248209"/>
          </a:xfrm>
          <a:prstGeom prst="rect">
            <a:avLst/>
          </a:prstGeom>
          <a:noFill/>
        </p:spPr>
        <p:txBody>
          <a:bodyPr wrap="none" rtlCol="0">
            <a:spAutoFit/>
          </a:bodyPr>
          <a:lstStyle/>
          <a:p>
            <a:r>
              <a:rPr lang="en-US" sz="1013" dirty="0"/>
              <a:t>SCHNITT A-A</a:t>
            </a:r>
          </a:p>
        </p:txBody>
      </p:sp>
      <p:pic>
        <p:nvPicPr>
          <p:cNvPr id="2" name="Grafik 1"/>
          <p:cNvPicPr>
            <a:picLocks noChangeAspect="1"/>
          </p:cNvPicPr>
          <p:nvPr/>
        </p:nvPicPr>
        <p:blipFill>
          <a:blip r:embed="rId3"/>
          <a:stretch>
            <a:fillRect/>
          </a:stretch>
        </p:blipFill>
        <p:spPr>
          <a:xfrm>
            <a:off x="1125378" y="3205030"/>
            <a:ext cx="3573992" cy="588125"/>
          </a:xfrm>
          <a:prstGeom prst="rect">
            <a:avLst/>
          </a:prstGeom>
        </p:spPr>
      </p:pic>
      <p:pic>
        <p:nvPicPr>
          <p:cNvPr id="22" name="Grafik 21"/>
          <p:cNvPicPr>
            <a:picLocks noChangeAspect="1"/>
          </p:cNvPicPr>
          <p:nvPr/>
        </p:nvPicPr>
        <p:blipFill>
          <a:blip r:embed="rId3"/>
          <a:stretch>
            <a:fillRect/>
          </a:stretch>
        </p:blipFill>
        <p:spPr>
          <a:xfrm flipV="1">
            <a:off x="1125378" y="3793155"/>
            <a:ext cx="3573992" cy="588125"/>
          </a:xfrm>
          <a:prstGeom prst="rect">
            <a:avLst/>
          </a:prstGeom>
        </p:spPr>
      </p:pic>
      <p:sp>
        <p:nvSpPr>
          <p:cNvPr id="20" name="Textfeld 19"/>
          <p:cNvSpPr txBox="1"/>
          <p:nvPr/>
        </p:nvSpPr>
        <p:spPr>
          <a:xfrm>
            <a:off x="392018" y="3285323"/>
            <a:ext cx="601447" cy="1015663"/>
          </a:xfrm>
          <a:prstGeom prst="rect">
            <a:avLst/>
          </a:prstGeom>
          <a:noFill/>
        </p:spPr>
        <p:txBody>
          <a:bodyPr wrap="none" rtlCol="0">
            <a:spAutoFit/>
          </a:bodyPr>
          <a:lstStyle/>
          <a:p>
            <a:r>
              <a:rPr lang="en-US" sz="1500" dirty="0"/>
              <a:t>ZIC1</a:t>
            </a:r>
          </a:p>
          <a:p>
            <a:r>
              <a:rPr lang="en-US" sz="1500" dirty="0"/>
              <a:t>ZIC2</a:t>
            </a:r>
          </a:p>
          <a:p>
            <a:r>
              <a:rPr lang="en-US" sz="1500" dirty="0"/>
              <a:t>ZIC3</a:t>
            </a:r>
          </a:p>
          <a:p>
            <a:r>
              <a:rPr lang="en-US" sz="1500" dirty="0"/>
              <a:t>ZIC4</a:t>
            </a:r>
          </a:p>
        </p:txBody>
      </p:sp>
      <p:pic>
        <p:nvPicPr>
          <p:cNvPr id="21" name="Grafik 20"/>
          <p:cNvPicPr>
            <a:picLocks noChangeAspect="1"/>
          </p:cNvPicPr>
          <p:nvPr/>
        </p:nvPicPr>
        <p:blipFill>
          <a:blip r:embed="rId4"/>
          <a:stretch>
            <a:fillRect/>
          </a:stretch>
        </p:blipFill>
        <p:spPr>
          <a:xfrm>
            <a:off x="878310" y="861765"/>
            <a:ext cx="3997179" cy="2185327"/>
          </a:xfrm>
          <a:prstGeom prst="rect">
            <a:avLst/>
          </a:prstGeom>
        </p:spPr>
      </p:pic>
      <p:sp>
        <p:nvSpPr>
          <p:cNvPr id="9" name="Textfeld 8"/>
          <p:cNvSpPr txBox="1"/>
          <p:nvPr/>
        </p:nvSpPr>
        <p:spPr>
          <a:xfrm>
            <a:off x="8018396" y="1346331"/>
            <a:ext cx="601447" cy="1938992"/>
          </a:xfrm>
          <a:prstGeom prst="rect">
            <a:avLst/>
          </a:prstGeom>
          <a:noFill/>
        </p:spPr>
        <p:txBody>
          <a:bodyPr wrap="none" rtlCol="0">
            <a:spAutoFit/>
          </a:bodyPr>
          <a:lstStyle/>
          <a:p>
            <a:r>
              <a:rPr lang="en-US" sz="1500" b="1" dirty="0" smtClean="0">
                <a:solidFill>
                  <a:srgbClr val="FF0000"/>
                </a:solidFill>
              </a:rPr>
              <a:t>ZIC1</a:t>
            </a:r>
          </a:p>
          <a:p>
            <a:endParaRPr lang="en-US" sz="1500" b="1" dirty="0">
              <a:solidFill>
                <a:srgbClr val="FF0000"/>
              </a:solidFill>
            </a:endParaRPr>
          </a:p>
          <a:p>
            <a:r>
              <a:rPr lang="en-US" sz="1500" b="1" dirty="0" smtClean="0">
                <a:solidFill>
                  <a:srgbClr val="FF0000"/>
                </a:solidFill>
              </a:rPr>
              <a:t>ZIC2</a:t>
            </a:r>
          </a:p>
          <a:p>
            <a:endParaRPr lang="en-US" sz="1500" b="1" dirty="0">
              <a:solidFill>
                <a:srgbClr val="FF0000"/>
              </a:solidFill>
            </a:endParaRPr>
          </a:p>
          <a:p>
            <a:endParaRPr lang="en-US" sz="1500" b="1" dirty="0">
              <a:solidFill>
                <a:srgbClr val="FF0000"/>
              </a:solidFill>
            </a:endParaRPr>
          </a:p>
          <a:p>
            <a:r>
              <a:rPr lang="en-US" sz="1500" b="1" dirty="0" smtClean="0">
                <a:solidFill>
                  <a:srgbClr val="FF0000"/>
                </a:solidFill>
              </a:rPr>
              <a:t>ZIC3</a:t>
            </a:r>
          </a:p>
          <a:p>
            <a:endParaRPr lang="en-US" sz="1500" b="1" dirty="0">
              <a:solidFill>
                <a:srgbClr val="FF0000"/>
              </a:solidFill>
            </a:endParaRPr>
          </a:p>
          <a:p>
            <a:r>
              <a:rPr lang="en-US" sz="1500" b="1" dirty="0">
                <a:solidFill>
                  <a:srgbClr val="FF0000"/>
                </a:solidFill>
              </a:rPr>
              <a:t>ZIC4</a:t>
            </a:r>
          </a:p>
        </p:txBody>
      </p:sp>
      <p:sp>
        <p:nvSpPr>
          <p:cNvPr id="5" name="Textfeld 4"/>
          <p:cNvSpPr txBox="1"/>
          <p:nvPr/>
        </p:nvSpPr>
        <p:spPr>
          <a:xfrm>
            <a:off x="794582" y="359454"/>
            <a:ext cx="1537665" cy="300082"/>
          </a:xfrm>
          <a:prstGeom prst="rect">
            <a:avLst/>
          </a:prstGeom>
          <a:noFill/>
        </p:spPr>
        <p:txBody>
          <a:bodyPr wrap="none" rtlCol="0">
            <a:spAutoFit/>
          </a:bodyPr>
          <a:lstStyle/>
          <a:p>
            <a:r>
              <a:rPr lang="en-US" dirty="0" smtClean="0"/>
              <a:t>FWT-Coupon ZIC</a:t>
            </a:r>
            <a:endParaRPr lang="en-US" dirty="0"/>
          </a:p>
        </p:txBody>
      </p:sp>
    </p:spTree>
    <p:extLst>
      <p:ext uri="{BB962C8B-B14F-4D97-AF65-F5344CB8AC3E}">
        <p14:creationId xmlns:p14="http://schemas.microsoft.com/office/powerpoint/2010/main" val="41534308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3064019" y="485952"/>
            <a:ext cx="2074575" cy="246221"/>
          </a:xfrm>
          <a:prstGeom prst="rect">
            <a:avLst/>
          </a:prstGeom>
          <a:noFill/>
          <a:ln>
            <a:noFill/>
          </a:ln>
        </p:spPr>
        <p:txBody>
          <a:bodyPr wrap="square">
            <a:spAutoFit/>
          </a:bodyPr>
          <a:lstStyle/>
          <a:p>
            <a:pPr>
              <a:spcAft>
                <a:spcPts val="0"/>
              </a:spcAft>
            </a:pPr>
            <a:r>
              <a:rPr lang="de-AT" sz="1000" b="1" dirty="0" smtClean="0">
                <a:latin typeface="Calibri" panose="020F0502020204030204" pitchFamily="34" charset="0"/>
                <a:ea typeface="Calibri" panose="020F0502020204030204" pitchFamily="34" charset="0"/>
              </a:rPr>
              <a:t>COUPON SIZE:</a:t>
            </a:r>
            <a:r>
              <a:rPr lang="de-AT" sz="1000" b="1" dirty="0">
                <a:latin typeface="Calibri" panose="020F0502020204030204" pitchFamily="34" charset="0"/>
                <a:ea typeface="Calibri" panose="020F0502020204030204" pitchFamily="34" charset="0"/>
              </a:rPr>
              <a:t>    </a:t>
            </a:r>
            <a:r>
              <a:rPr lang="de-AT" sz="1000" b="1" dirty="0" smtClean="0">
                <a:latin typeface="Calibri" panose="020F0502020204030204" pitchFamily="34" charset="0"/>
                <a:ea typeface="Calibri" panose="020F0502020204030204" pitchFamily="34" charset="0"/>
              </a:rPr>
              <a:t>42,5x6mm</a:t>
            </a:r>
            <a:endParaRPr lang="de-AT" sz="1000" b="1" dirty="0">
              <a:latin typeface="Calibri" panose="020F0502020204030204" pitchFamily="34" charset="0"/>
              <a:ea typeface="Calibri" panose="020F0502020204030204" pitchFamily="34" charset="0"/>
            </a:endParaRPr>
          </a:p>
        </p:txBody>
      </p:sp>
      <p:pic>
        <p:nvPicPr>
          <p:cNvPr id="17" name="Grafik 16"/>
          <p:cNvPicPr>
            <a:picLocks noChangeAspect="1"/>
          </p:cNvPicPr>
          <p:nvPr/>
        </p:nvPicPr>
        <p:blipFill>
          <a:blip r:embed="rId2"/>
          <a:stretch>
            <a:fillRect/>
          </a:stretch>
        </p:blipFill>
        <p:spPr>
          <a:xfrm>
            <a:off x="1985305" y="711560"/>
            <a:ext cx="3811452" cy="528166"/>
          </a:xfrm>
          <a:prstGeom prst="rect">
            <a:avLst/>
          </a:prstGeom>
        </p:spPr>
      </p:pic>
      <p:sp>
        <p:nvSpPr>
          <p:cNvPr id="19" name="Textfeld 18"/>
          <p:cNvSpPr txBox="1"/>
          <p:nvPr/>
        </p:nvSpPr>
        <p:spPr>
          <a:xfrm>
            <a:off x="532389" y="208953"/>
            <a:ext cx="2416752" cy="400110"/>
          </a:xfrm>
          <a:prstGeom prst="rect">
            <a:avLst/>
          </a:prstGeom>
          <a:noFill/>
        </p:spPr>
        <p:txBody>
          <a:bodyPr wrap="none" rtlCol="0">
            <a:spAutoFit/>
          </a:bodyPr>
          <a:lstStyle/>
          <a:p>
            <a:r>
              <a:rPr lang="en-US" sz="2000" b="1" dirty="0" smtClean="0">
                <a:solidFill>
                  <a:srgbClr val="0070C0"/>
                </a:solidFill>
                <a:latin typeface="Calibri" panose="020F0502020204030204" pitchFamily="34" charset="0"/>
                <a:cs typeface="Calibri" panose="020F0502020204030204" pitchFamily="34" charset="0"/>
              </a:rPr>
              <a:t>ZIC Coupon Positions</a:t>
            </a:r>
            <a:endParaRPr lang="en-US" sz="2000" b="1" dirty="0">
              <a:solidFill>
                <a:srgbClr val="0070C0"/>
              </a:solidFill>
              <a:latin typeface="Calibri" panose="020F0502020204030204" pitchFamily="34" charset="0"/>
              <a:cs typeface="Calibri" panose="020F0502020204030204" pitchFamily="34" charset="0"/>
            </a:endParaRPr>
          </a:p>
        </p:txBody>
      </p:sp>
      <p:pic>
        <p:nvPicPr>
          <p:cNvPr id="4" name="Grafik 3"/>
          <p:cNvPicPr>
            <a:picLocks noChangeAspect="1"/>
          </p:cNvPicPr>
          <p:nvPr/>
        </p:nvPicPr>
        <p:blipFill>
          <a:blip r:embed="rId3"/>
          <a:stretch>
            <a:fillRect/>
          </a:stretch>
        </p:blipFill>
        <p:spPr>
          <a:xfrm>
            <a:off x="1674837" y="1481923"/>
            <a:ext cx="4752926" cy="3182955"/>
          </a:xfrm>
          <a:prstGeom prst="rect">
            <a:avLst/>
          </a:prstGeom>
        </p:spPr>
      </p:pic>
    </p:spTree>
    <p:extLst>
      <p:ext uri="{BB962C8B-B14F-4D97-AF65-F5344CB8AC3E}">
        <p14:creationId xmlns:p14="http://schemas.microsoft.com/office/powerpoint/2010/main" val="608496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feld 19"/>
          <p:cNvSpPr txBox="1"/>
          <p:nvPr/>
        </p:nvSpPr>
        <p:spPr>
          <a:xfrm>
            <a:off x="532389" y="208953"/>
            <a:ext cx="1792222" cy="400110"/>
          </a:xfrm>
          <a:prstGeom prst="rect">
            <a:avLst/>
          </a:prstGeom>
          <a:noFill/>
        </p:spPr>
        <p:txBody>
          <a:bodyPr wrap="none" rtlCol="0">
            <a:spAutoFit/>
          </a:bodyPr>
          <a:lstStyle/>
          <a:p>
            <a:r>
              <a:rPr lang="en-US" sz="2000" b="1" dirty="0" smtClean="0">
                <a:solidFill>
                  <a:srgbClr val="0070C0"/>
                </a:solidFill>
                <a:latin typeface="Calibri" panose="020F0502020204030204" pitchFamily="34" charset="0"/>
                <a:cs typeface="Calibri" panose="020F0502020204030204" pitchFamily="34" charset="0"/>
              </a:rPr>
              <a:t>FWT COUPONS</a:t>
            </a:r>
            <a:endParaRPr lang="en-US" sz="2000" b="1" dirty="0">
              <a:solidFill>
                <a:srgbClr val="0070C0"/>
              </a:solidFill>
              <a:latin typeface="Calibri" panose="020F0502020204030204" pitchFamily="34" charset="0"/>
              <a:cs typeface="Calibri" panose="020F0502020204030204" pitchFamily="34" charset="0"/>
            </a:endParaRPr>
          </a:p>
        </p:txBody>
      </p:sp>
      <p:pic>
        <p:nvPicPr>
          <p:cNvPr id="2" name="Grafik 1"/>
          <p:cNvPicPr>
            <a:picLocks noChangeAspect="1"/>
          </p:cNvPicPr>
          <p:nvPr/>
        </p:nvPicPr>
        <p:blipFill>
          <a:blip r:embed="rId2"/>
          <a:stretch>
            <a:fillRect/>
          </a:stretch>
        </p:blipFill>
        <p:spPr>
          <a:xfrm>
            <a:off x="717550" y="515252"/>
            <a:ext cx="7461369" cy="4312959"/>
          </a:xfrm>
          <a:prstGeom prst="rect">
            <a:avLst/>
          </a:prstGeom>
        </p:spPr>
      </p:pic>
    </p:spTree>
    <p:extLst>
      <p:ext uri="{BB962C8B-B14F-4D97-AF65-F5344CB8AC3E}">
        <p14:creationId xmlns:p14="http://schemas.microsoft.com/office/powerpoint/2010/main" val="1375992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84D5BF88-18BE-C843-B3E1-88CF578AA3AD}"/>
              </a:ext>
            </a:extLst>
          </p:cNvPr>
          <p:cNvSpPr>
            <a:spLocks noGrp="1"/>
          </p:cNvSpPr>
          <p:nvPr>
            <p:ph type="title"/>
          </p:nvPr>
        </p:nvSpPr>
        <p:spPr>
          <a:xfrm>
            <a:off x="944001" y="1923613"/>
            <a:ext cx="8199999" cy="2007942"/>
          </a:xfrm>
        </p:spPr>
        <p:txBody>
          <a:bodyPr/>
          <a:lstStyle/>
          <a:p>
            <a:r>
              <a:rPr lang="en-US" b="1" dirty="0">
                <a:solidFill>
                  <a:schemeClr val="accent1"/>
                </a:solidFill>
              </a:rPr>
              <a:t>Thank You for your attention</a:t>
            </a:r>
          </a:p>
        </p:txBody>
      </p:sp>
    </p:spTree>
    <p:extLst>
      <p:ext uri="{BB962C8B-B14F-4D97-AF65-F5344CB8AC3E}">
        <p14:creationId xmlns:p14="http://schemas.microsoft.com/office/powerpoint/2010/main" val="4212575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1387236" y="1821123"/>
            <a:ext cx="4471673" cy="1569660"/>
          </a:xfrm>
          <a:prstGeom prst="rect">
            <a:avLst/>
          </a:prstGeom>
        </p:spPr>
        <p:txBody>
          <a:bodyPr wrap="none">
            <a:spAutoFit/>
          </a:bodyPr>
          <a:lstStyle/>
          <a:p>
            <a:pPr>
              <a:defRPr/>
            </a:pPr>
            <a:r>
              <a:rPr lang="en-US" sz="3200" b="1" dirty="0" smtClean="0">
                <a:solidFill>
                  <a:srgbClr val="0096DC"/>
                </a:solidFill>
              </a:rPr>
              <a:t>FWT1030 </a:t>
            </a:r>
          </a:p>
          <a:p>
            <a:pPr>
              <a:defRPr/>
            </a:pPr>
            <a:r>
              <a:rPr lang="en-US" sz="3200" b="1" dirty="0" smtClean="0">
                <a:solidFill>
                  <a:srgbClr val="0096DC"/>
                </a:solidFill>
              </a:rPr>
              <a:t>DESMEAR DOE 2x, 1x, 0x </a:t>
            </a:r>
          </a:p>
          <a:p>
            <a:pPr>
              <a:defRPr/>
            </a:pPr>
            <a:r>
              <a:rPr lang="en-US" sz="3200" b="1" dirty="0" smtClean="0">
                <a:solidFill>
                  <a:srgbClr val="0096DC"/>
                </a:solidFill>
              </a:rPr>
              <a:t> </a:t>
            </a:r>
            <a:r>
              <a:rPr lang="en-US" sz="3200" b="1" dirty="0">
                <a:solidFill>
                  <a:srgbClr val="0096DC"/>
                </a:solidFill>
                <a:sym typeface="Wingdings" panose="05000000000000000000" pitchFamily="2" charset="2"/>
              </a:rPr>
              <a:t>FIRST </a:t>
            </a:r>
            <a:r>
              <a:rPr lang="en-US" sz="3200" b="1" dirty="0" smtClean="0">
                <a:solidFill>
                  <a:srgbClr val="0096DC"/>
                </a:solidFill>
                <a:sym typeface="Wingdings" panose="05000000000000000000" pitchFamily="2" charset="2"/>
              </a:rPr>
              <a:t>RESULTS</a:t>
            </a:r>
            <a:endParaRPr lang="en-US" sz="3200" b="1" dirty="0">
              <a:solidFill>
                <a:srgbClr val="0096DC"/>
              </a:solidFill>
              <a:sym typeface="Wingdings" panose="05000000000000000000" pitchFamily="2" charset="2"/>
            </a:endParaRPr>
          </a:p>
        </p:txBody>
      </p:sp>
    </p:spTree>
    <p:extLst>
      <p:ext uri="{BB962C8B-B14F-4D97-AF65-F5344CB8AC3E}">
        <p14:creationId xmlns:p14="http://schemas.microsoft.com/office/powerpoint/2010/main" val="3334651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a:stretch>
            <a:fillRect/>
          </a:stretch>
        </p:blipFill>
        <p:spPr>
          <a:xfrm rot="5400000">
            <a:off x="3956190" y="295930"/>
            <a:ext cx="3692168" cy="4888704"/>
          </a:xfrm>
          <a:prstGeom prst="rect">
            <a:avLst/>
          </a:prstGeom>
          <a:ln>
            <a:solidFill>
              <a:schemeClr val="accent1"/>
            </a:solidFill>
          </a:ln>
        </p:spPr>
      </p:pic>
      <p:sp>
        <p:nvSpPr>
          <p:cNvPr id="2" name="Titel 1">
            <a:extLst>
              <a:ext uri="{FF2B5EF4-FFF2-40B4-BE49-F238E27FC236}">
                <a16:creationId xmlns:a16="http://schemas.microsoft.com/office/drawing/2014/main" id="{817D28EE-5705-AE45-B750-741052828765}"/>
              </a:ext>
            </a:extLst>
          </p:cNvPr>
          <p:cNvSpPr>
            <a:spLocks noGrp="1"/>
          </p:cNvSpPr>
          <p:nvPr>
            <p:ph type="title"/>
          </p:nvPr>
        </p:nvSpPr>
        <p:spPr/>
        <p:txBody>
          <a:bodyPr/>
          <a:lstStyle/>
          <a:p>
            <a:r>
              <a:rPr lang="en-US" dirty="0" smtClean="0"/>
              <a:t>FWT</a:t>
            </a:r>
            <a:r>
              <a:rPr lang="en-GB" dirty="0" smtClean="0"/>
              <a:t>1030</a:t>
            </a:r>
            <a:endParaRPr lang="en-US" dirty="0"/>
          </a:p>
        </p:txBody>
      </p:sp>
      <p:sp>
        <p:nvSpPr>
          <p:cNvPr id="7" name="Rechteck 6"/>
          <p:cNvSpPr/>
          <p:nvPr/>
        </p:nvSpPr>
        <p:spPr>
          <a:xfrm>
            <a:off x="3596127" y="1357145"/>
            <a:ext cx="2665679" cy="1862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p:cNvPicPr>
            <a:picLocks noChangeAspect="1"/>
          </p:cNvPicPr>
          <p:nvPr/>
        </p:nvPicPr>
        <p:blipFill>
          <a:blip r:embed="rId3"/>
          <a:stretch>
            <a:fillRect/>
          </a:stretch>
        </p:blipFill>
        <p:spPr>
          <a:xfrm rot="5400000">
            <a:off x="3661667" y="606009"/>
            <a:ext cx="1605018" cy="3364737"/>
          </a:xfrm>
          <a:prstGeom prst="rect">
            <a:avLst/>
          </a:prstGeom>
          <a:ln>
            <a:solidFill>
              <a:schemeClr val="accent1"/>
            </a:solidFill>
          </a:ln>
        </p:spPr>
      </p:pic>
      <p:pic>
        <p:nvPicPr>
          <p:cNvPr id="9" name="Grafik 8"/>
          <p:cNvPicPr>
            <a:picLocks noChangeAspect="1"/>
          </p:cNvPicPr>
          <p:nvPr/>
        </p:nvPicPr>
        <p:blipFill>
          <a:blip r:embed="rId4"/>
          <a:stretch>
            <a:fillRect/>
          </a:stretch>
        </p:blipFill>
        <p:spPr>
          <a:xfrm rot="5400000">
            <a:off x="329926" y="1369001"/>
            <a:ext cx="2448806" cy="1838752"/>
          </a:xfrm>
          <a:prstGeom prst="rect">
            <a:avLst/>
          </a:prstGeom>
          <a:ln>
            <a:solidFill>
              <a:schemeClr val="accent1"/>
            </a:solidFill>
          </a:ln>
        </p:spPr>
      </p:pic>
    </p:spTree>
    <p:extLst>
      <p:ext uri="{BB962C8B-B14F-4D97-AF65-F5344CB8AC3E}">
        <p14:creationId xmlns:p14="http://schemas.microsoft.com/office/powerpoint/2010/main" val="3898541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2"/>
          <a:stretch>
            <a:fillRect/>
          </a:stretch>
        </p:blipFill>
        <p:spPr>
          <a:xfrm>
            <a:off x="584108" y="928880"/>
            <a:ext cx="7811823" cy="2377648"/>
          </a:xfrm>
          <a:prstGeom prst="rect">
            <a:avLst/>
          </a:prstGeom>
        </p:spPr>
      </p:pic>
      <p:sp>
        <p:nvSpPr>
          <p:cNvPr id="2" name="Titel 1">
            <a:extLst>
              <a:ext uri="{FF2B5EF4-FFF2-40B4-BE49-F238E27FC236}">
                <a16:creationId xmlns:a16="http://schemas.microsoft.com/office/drawing/2014/main" id="{817D28EE-5705-AE45-B750-741052828765}"/>
              </a:ext>
            </a:extLst>
          </p:cNvPr>
          <p:cNvSpPr>
            <a:spLocks noGrp="1"/>
          </p:cNvSpPr>
          <p:nvPr>
            <p:ph type="title"/>
          </p:nvPr>
        </p:nvSpPr>
        <p:spPr/>
        <p:txBody>
          <a:bodyPr/>
          <a:lstStyle/>
          <a:p>
            <a:r>
              <a:rPr lang="en-US" dirty="0" smtClean="0"/>
              <a:t>FWT</a:t>
            </a:r>
            <a:r>
              <a:rPr lang="en-GB" dirty="0" smtClean="0"/>
              <a:t>1030 </a:t>
            </a:r>
            <a:r>
              <a:rPr lang="en-GB" dirty="0" smtClean="0">
                <a:sym typeface="Wingdings" panose="05000000000000000000" pitchFamily="2" charset="2"/>
              </a:rPr>
              <a:t></a:t>
            </a:r>
            <a:r>
              <a:rPr lang="en-GB" dirty="0" smtClean="0"/>
              <a:t>Mat R1551W, R1566W</a:t>
            </a:r>
            <a:endParaRPr lang="en-US" dirty="0"/>
          </a:p>
        </p:txBody>
      </p:sp>
      <p:sp>
        <p:nvSpPr>
          <p:cNvPr id="4" name="Textfeld 3"/>
          <p:cNvSpPr txBox="1"/>
          <p:nvPr/>
        </p:nvSpPr>
        <p:spPr>
          <a:xfrm>
            <a:off x="1295421" y="2090283"/>
            <a:ext cx="1486304" cy="253916"/>
          </a:xfrm>
          <a:prstGeom prst="rect">
            <a:avLst/>
          </a:prstGeom>
          <a:solidFill>
            <a:srgbClr val="92D050"/>
          </a:solidFill>
        </p:spPr>
        <p:txBody>
          <a:bodyPr wrap="none" rtlCol="0">
            <a:spAutoFit/>
          </a:bodyPr>
          <a:lstStyle/>
          <a:p>
            <a:r>
              <a:rPr lang="en-US" sz="1050" b="1" dirty="0" smtClean="0"/>
              <a:t>MEAN </a:t>
            </a:r>
            <a:r>
              <a:rPr lang="en-US" sz="900" b="1" dirty="0" smtClean="0"/>
              <a:t>STD</a:t>
            </a:r>
            <a:r>
              <a:rPr lang="en-US" sz="1050" b="1" dirty="0" smtClean="0"/>
              <a:t> = 236 µOHM</a:t>
            </a:r>
            <a:endParaRPr lang="en-US" sz="1050" b="1" dirty="0"/>
          </a:p>
        </p:txBody>
      </p:sp>
      <p:sp>
        <p:nvSpPr>
          <p:cNvPr id="14" name="Textfeld 13"/>
          <p:cNvSpPr txBox="1"/>
          <p:nvPr/>
        </p:nvSpPr>
        <p:spPr>
          <a:xfrm>
            <a:off x="3867092" y="1465426"/>
            <a:ext cx="2061783" cy="261610"/>
          </a:xfrm>
          <a:prstGeom prst="rect">
            <a:avLst/>
          </a:prstGeom>
          <a:solidFill>
            <a:srgbClr val="FF0000"/>
          </a:solidFill>
        </p:spPr>
        <p:txBody>
          <a:bodyPr wrap="none" rtlCol="0">
            <a:spAutoFit/>
          </a:bodyPr>
          <a:lstStyle/>
          <a:p>
            <a:r>
              <a:rPr lang="en-US" sz="1100" b="1" dirty="0" smtClean="0"/>
              <a:t>MEAN </a:t>
            </a:r>
            <a:r>
              <a:rPr lang="en-US" sz="900" b="1" dirty="0" smtClean="0"/>
              <a:t>NO DESMEAR = </a:t>
            </a:r>
            <a:r>
              <a:rPr lang="en-US" sz="1100" b="1" dirty="0" smtClean="0"/>
              <a:t>3546 µOHM</a:t>
            </a:r>
            <a:endParaRPr lang="en-US" sz="1100" b="1" dirty="0"/>
          </a:p>
        </p:txBody>
      </p:sp>
      <p:sp>
        <p:nvSpPr>
          <p:cNvPr id="15" name="Textfeld 14"/>
          <p:cNvSpPr txBox="1"/>
          <p:nvPr/>
        </p:nvSpPr>
        <p:spPr>
          <a:xfrm>
            <a:off x="6467562" y="2154398"/>
            <a:ext cx="1643399" cy="253916"/>
          </a:xfrm>
          <a:prstGeom prst="rect">
            <a:avLst/>
          </a:prstGeom>
          <a:solidFill>
            <a:srgbClr val="92D050"/>
          </a:solidFill>
        </p:spPr>
        <p:txBody>
          <a:bodyPr wrap="none" rtlCol="0">
            <a:spAutoFit/>
          </a:bodyPr>
          <a:lstStyle/>
          <a:p>
            <a:r>
              <a:rPr lang="en-US" sz="1050" b="1" dirty="0" smtClean="0"/>
              <a:t>MEAN </a:t>
            </a:r>
            <a:r>
              <a:rPr lang="en-US" sz="800" b="1" dirty="0" smtClean="0"/>
              <a:t>50%STD</a:t>
            </a:r>
            <a:r>
              <a:rPr lang="en-US" sz="1050" b="1" dirty="0" smtClean="0"/>
              <a:t> = 252 µOHM</a:t>
            </a:r>
            <a:endParaRPr lang="en-US" sz="1050" b="1" dirty="0"/>
          </a:p>
        </p:txBody>
      </p:sp>
      <p:pic>
        <p:nvPicPr>
          <p:cNvPr id="5" name="Grafik 4"/>
          <p:cNvPicPr>
            <a:picLocks noChangeAspect="1"/>
          </p:cNvPicPr>
          <p:nvPr/>
        </p:nvPicPr>
        <p:blipFill>
          <a:blip r:embed="rId3"/>
          <a:stretch>
            <a:fillRect/>
          </a:stretch>
        </p:blipFill>
        <p:spPr>
          <a:xfrm>
            <a:off x="339806" y="3327792"/>
            <a:ext cx="8300425" cy="919801"/>
          </a:xfrm>
          <a:prstGeom prst="rect">
            <a:avLst/>
          </a:prstGeom>
        </p:spPr>
      </p:pic>
    </p:spTree>
    <p:extLst>
      <p:ext uri="{BB962C8B-B14F-4D97-AF65-F5344CB8AC3E}">
        <p14:creationId xmlns:p14="http://schemas.microsoft.com/office/powerpoint/2010/main" val="2112710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1387236" y="1821123"/>
            <a:ext cx="6706388" cy="584775"/>
          </a:xfrm>
          <a:prstGeom prst="rect">
            <a:avLst/>
          </a:prstGeom>
        </p:spPr>
        <p:txBody>
          <a:bodyPr wrap="none">
            <a:spAutoFit/>
          </a:bodyPr>
          <a:lstStyle/>
          <a:p>
            <a:pPr>
              <a:defRPr/>
            </a:pPr>
            <a:r>
              <a:rPr lang="en-US" sz="3200" b="1" dirty="0" smtClean="0">
                <a:solidFill>
                  <a:srgbClr val="0096DC"/>
                </a:solidFill>
              </a:rPr>
              <a:t>FWT0050 </a:t>
            </a:r>
            <a:r>
              <a:rPr lang="en-US" sz="3200" b="1" dirty="0">
                <a:solidFill>
                  <a:srgbClr val="0096DC"/>
                </a:solidFill>
              </a:rPr>
              <a:t>– FWT0102 </a:t>
            </a:r>
            <a:r>
              <a:rPr lang="en-US" sz="3200" b="1" dirty="0">
                <a:solidFill>
                  <a:srgbClr val="0096DC"/>
                </a:solidFill>
                <a:sym typeface="Wingdings" panose="05000000000000000000" pitchFamily="2" charset="2"/>
              </a:rPr>
              <a:t>FIRST </a:t>
            </a:r>
            <a:r>
              <a:rPr lang="en-US" sz="3200" b="1" dirty="0" smtClean="0">
                <a:solidFill>
                  <a:srgbClr val="0096DC"/>
                </a:solidFill>
                <a:sym typeface="Wingdings" panose="05000000000000000000" pitchFamily="2" charset="2"/>
              </a:rPr>
              <a:t>RESULTS</a:t>
            </a:r>
            <a:endParaRPr lang="en-US" sz="3200" b="1" dirty="0">
              <a:solidFill>
                <a:srgbClr val="0096DC"/>
              </a:solidFill>
              <a:sym typeface="Wingdings" panose="05000000000000000000" pitchFamily="2" charset="2"/>
            </a:endParaRPr>
          </a:p>
        </p:txBody>
      </p:sp>
    </p:spTree>
    <p:extLst>
      <p:ext uri="{BB962C8B-B14F-4D97-AF65-F5344CB8AC3E}">
        <p14:creationId xmlns:p14="http://schemas.microsoft.com/office/powerpoint/2010/main" val="761503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stretch>
            <a:fillRect/>
          </a:stretch>
        </p:blipFill>
        <p:spPr>
          <a:xfrm>
            <a:off x="290738" y="3211905"/>
            <a:ext cx="3478323" cy="878134"/>
          </a:xfrm>
          <a:prstGeom prst="rect">
            <a:avLst/>
          </a:prstGeom>
        </p:spPr>
      </p:pic>
      <p:sp>
        <p:nvSpPr>
          <p:cNvPr id="4" name="Titel 2"/>
          <p:cNvSpPr txBox="1">
            <a:spLocks/>
          </p:cNvSpPr>
          <p:nvPr/>
        </p:nvSpPr>
        <p:spPr>
          <a:xfrm>
            <a:off x="290738" y="247766"/>
            <a:ext cx="8229600" cy="417387"/>
          </a:xfrm>
          <a:prstGeom prst="rect">
            <a:avLst/>
          </a:prstGeom>
        </p:spPr>
        <p:txBody>
          <a:bodyPr lIns="68580" tIns="34290" rIns="68580" bIns="34290"/>
          <a:lstStyle>
            <a:lvl1pPr algn="l" defTabSz="1219170" rtl="0" eaLnBrk="1" latinLnBrk="0" hangingPunct="1">
              <a:lnSpc>
                <a:spcPct val="100000"/>
              </a:lnSpc>
              <a:spcBef>
                <a:spcPct val="0"/>
              </a:spcBef>
              <a:buNone/>
              <a:defRPr lang="de-AT" sz="3733" b="1" kern="1200">
                <a:solidFill>
                  <a:schemeClr val="accent1"/>
                </a:solidFill>
                <a:latin typeface="+mj-lt"/>
                <a:ea typeface="MS PGothic" pitchFamily="34" charset="-128"/>
                <a:cs typeface="Andalus" pitchFamily="18" charset="-78"/>
              </a:defRPr>
            </a:lvl1pPr>
          </a:lstStyle>
          <a:p>
            <a:r>
              <a:rPr lang="de-AT" sz="2000" dirty="0" smtClean="0"/>
              <a:t> </a:t>
            </a:r>
            <a:r>
              <a:rPr lang="en-US" sz="2000" dirty="0"/>
              <a:t>FWT0050 – FWT0102 </a:t>
            </a:r>
            <a:r>
              <a:rPr lang="en-US" sz="2000" dirty="0">
                <a:sym typeface="Wingdings" panose="05000000000000000000" pitchFamily="2" charset="2"/>
              </a:rPr>
              <a:t>FIRST </a:t>
            </a:r>
            <a:r>
              <a:rPr lang="en-US" sz="2000" dirty="0" smtClean="0">
                <a:sym typeface="Wingdings" panose="05000000000000000000" pitchFamily="2" charset="2"/>
              </a:rPr>
              <a:t>RESULTS</a:t>
            </a:r>
            <a:r>
              <a:rPr lang="de-AT" sz="2000" dirty="0" smtClean="0"/>
              <a:t> </a:t>
            </a:r>
            <a:endParaRPr lang="de-AT" sz="1600" dirty="0"/>
          </a:p>
        </p:txBody>
      </p:sp>
      <p:sp>
        <p:nvSpPr>
          <p:cNvPr id="20" name="Foliennummernplatzhalter 17">
            <a:extLst>
              <a:ext uri="{FF2B5EF4-FFF2-40B4-BE49-F238E27FC236}">
                <a16:creationId xmlns:a16="http://schemas.microsoft.com/office/drawing/2014/main" id="{65F8E992-F05D-4CE8-9D3F-9437C08B502A}"/>
              </a:ext>
            </a:extLst>
          </p:cNvPr>
          <p:cNvSpPr>
            <a:spLocks noGrp="1"/>
          </p:cNvSpPr>
          <p:nvPr>
            <p:ph type="sldNum" sz="quarter" idx="4294967295"/>
          </p:nvPr>
        </p:nvSpPr>
        <p:spPr>
          <a:xfrm>
            <a:off x="8964790" y="4674022"/>
            <a:ext cx="371082" cy="273844"/>
          </a:xfrm>
          <a:prstGeom prst="rect">
            <a:avLst/>
          </a:prstGeom>
        </p:spPr>
        <p:txBody>
          <a:bodyPr vert="horz" lIns="91440" tIns="45720" rIns="72000" bIns="45720" rtlCol="0" anchor="ctr"/>
          <a:lstStyle>
            <a:lvl1pPr algn="ctr">
              <a:defRPr sz="1200" b="1">
                <a:solidFill>
                  <a:schemeClr val="bg1"/>
                </a:solidFill>
              </a:defRPr>
            </a:lvl1pPr>
          </a:lstStyle>
          <a:p>
            <a:fld id="{66DC1846-EC10-4901-8F0A-F13B9CEF4213}" type="slidenum">
              <a:rPr lang="de-AT" smtClean="0"/>
              <a:pPr/>
              <a:t>5</a:t>
            </a:fld>
            <a:endParaRPr lang="de-AT" dirty="0"/>
          </a:p>
        </p:txBody>
      </p:sp>
      <p:pic>
        <p:nvPicPr>
          <p:cNvPr id="14" name="Grafik 13"/>
          <p:cNvPicPr>
            <a:picLocks noChangeAspect="1"/>
          </p:cNvPicPr>
          <p:nvPr/>
        </p:nvPicPr>
        <p:blipFill>
          <a:blip r:embed="rId3"/>
          <a:stretch>
            <a:fillRect/>
          </a:stretch>
        </p:blipFill>
        <p:spPr>
          <a:xfrm rot="5400000">
            <a:off x="6030806" y="628654"/>
            <a:ext cx="1720224" cy="2282083"/>
          </a:xfrm>
          <a:prstGeom prst="rect">
            <a:avLst/>
          </a:prstGeom>
        </p:spPr>
      </p:pic>
      <p:pic>
        <p:nvPicPr>
          <p:cNvPr id="15" name="Grafik 14"/>
          <p:cNvPicPr>
            <a:picLocks noChangeAspect="1"/>
          </p:cNvPicPr>
          <p:nvPr/>
        </p:nvPicPr>
        <p:blipFill>
          <a:blip r:embed="rId4"/>
          <a:stretch>
            <a:fillRect/>
          </a:stretch>
        </p:blipFill>
        <p:spPr>
          <a:xfrm>
            <a:off x="3770004" y="1404234"/>
            <a:ext cx="1796617" cy="851358"/>
          </a:xfrm>
          <a:prstGeom prst="rect">
            <a:avLst/>
          </a:prstGeom>
        </p:spPr>
      </p:pic>
      <p:pic>
        <p:nvPicPr>
          <p:cNvPr id="6" name="Grafik 5"/>
          <p:cNvPicPr>
            <a:picLocks noChangeAspect="1"/>
          </p:cNvPicPr>
          <p:nvPr/>
        </p:nvPicPr>
        <p:blipFill>
          <a:blip r:embed="rId5"/>
          <a:stretch>
            <a:fillRect/>
          </a:stretch>
        </p:blipFill>
        <p:spPr>
          <a:xfrm>
            <a:off x="3924683" y="2874239"/>
            <a:ext cx="4767733" cy="1911770"/>
          </a:xfrm>
          <a:prstGeom prst="rect">
            <a:avLst/>
          </a:prstGeom>
          <a:ln>
            <a:solidFill>
              <a:srgbClr val="92D050"/>
            </a:solidFill>
          </a:ln>
        </p:spPr>
      </p:pic>
      <p:sp>
        <p:nvSpPr>
          <p:cNvPr id="9" name="Abgerundetes Rechteck 8"/>
          <p:cNvSpPr/>
          <p:nvPr/>
        </p:nvSpPr>
        <p:spPr>
          <a:xfrm>
            <a:off x="213718" y="3136409"/>
            <a:ext cx="632298" cy="984073"/>
          </a:xfrm>
          <a:prstGeom prst="roundRect">
            <a:avLst/>
          </a:prstGeom>
          <a:noFill/>
          <a:ln>
            <a:solidFill>
              <a:srgbClr val="FF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p:cNvSpPr txBox="1"/>
          <p:nvPr/>
        </p:nvSpPr>
        <p:spPr>
          <a:xfrm>
            <a:off x="3924683" y="4304690"/>
            <a:ext cx="2368725" cy="369332"/>
          </a:xfrm>
          <a:prstGeom prst="rect">
            <a:avLst/>
          </a:prstGeom>
          <a:noFill/>
        </p:spPr>
        <p:txBody>
          <a:bodyPr wrap="none" rtlCol="0">
            <a:spAutoFit/>
          </a:bodyPr>
          <a:lstStyle/>
          <a:p>
            <a:r>
              <a:rPr lang="en-US" dirty="0" smtClean="0"/>
              <a:t>Currently in Production</a:t>
            </a:r>
            <a:endParaRPr lang="en-US" dirty="0"/>
          </a:p>
        </p:txBody>
      </p:sp>
      <p:sp>
        <p:nvSpPr>
          <p:cNvPr id="22" name="Textfeld 21"/>
          <p:cNvSpPr txBox="1"/>
          <p:nvPr/>
        </p:nvSpPr>
        <p:spPr>
          <a:xfrm>
            <a:off x="5827870" y="612930"/>
            <a:ext cx="1612942" cy="369332"/>
          </a:xfrm>
          <a:prstGeom prst="rect">
            <a:avLst/>
          </a:prstGeom>
          <a:noFill/>
        </p:spPr>
        <p:txBody>
          <a:bodyPr wrap="none" rtlCol="0">
            <a:spAutoFit/>
          </a:bodyPr>
          <a:lstStyle/>
          <a:p>
            <a:r>
              <a:rPr lang="en-US" dirty="0" smtClean="0"/>
              <a:t>3840 </a:t>
            </a:r>
            <a:r>
              <a:rPr lang="en-US" dirty="0" err="1" smtClean="0"/>
              <a:t>FWTµvias</a:t>
            </a:r>
            <a:endParaRPr lang="en-US" dirty="0"/>
          </a:p>
        </p:txBody>
      </p:sp>
      <p:sp>
        <p:nvSpPr>
          <p:cNvPr id="3" name="Textfeld 2"/>
          <p:cNvSpPr txBox="1"/>
          <p:nvPr/>
        </p:nvSpPr>
        <p:spPr>
          <a:xfrm>
            <a:off x="1668068" y="1322797"/>
            <a:ext cx="1385892" cy="369332"/>
          </a:xfrm>
          <a:prstGeom prst="rect">
            <a:avLst/>
          </a:prstGeom>
          <a:noFill/>
        </p:spPr>
        <p:txBody>
          <a:bodyPr wrap="none" rtlCol="0">
            <a:spAutoFit/>
          </a:bodyPr>
          <a:lstStyle/>
          <a:p>
            <a:r>
              <a:rPr lang="en-US" dirty="0" smtClean="0"/>
              <a:t>Front &amp; Back</a:t>
            </a:r>
            <a:endParaRPr lang="en-US" dirty="0"/>
          </a:p>
        </p:txBody>
      </p:sp>
      <p:sp>
        <p:nvSpPr>
          <p:cNvPr id="40" name="Textfeld 39"/>
          <p:cNvSpPr txBox="1"/>
          <p:nvPr/>
        </p:nvSpPr>
        <p:spPr>
          <a:xfrm>
            <a:off x="3529022" y="635687"/>
            <a:ext cx="1235659" cy="461665"/>
          </a:xfrm>
          <a:prstGeom prst="rect">
            <a:avLst/>
          </a:prstGeom>
          <a:noFill/>
        </p:spPr>
        <p:txBody>
          <a:bodyPr wrap="none" rtlCol="0">
            <a:spAutoFit/>
          </a:bodyPr>
          <a:lstStyle/>
          <a:p>
            <a:r>
              <a:rPr lang="en-US" sz="1200" b="1" dirty="0" smtClean="0">
                <a:solidFill>
                  <a:srgbClr val="FF0000"/>
                </a:solidFill>
              </a:rPr>
              <a:t>SENSE + </a:t>
            </a:r>
            <a:r>
              <a:rPr lang="en-US" sz="1200" b="1" dirty="0" smtClean="0"/>
              <a:t>SENSE -</a:t>
            </a:r>
            <a:endParaRPr lang="en-US" sz="1200" b="1" dirty="0" smtClean="0">
              <a:solidFill>
                <a:srgbClr val="FF0000"/>
              </a:solidFill>
            </a:endParaRPr>
          </a:p>
          <a:p>
            <a:r>
              <a:rPr lang="en-US" sz="1200" b="1" dirty="0" smtClean="0">
                <a:solidFill>
                  <a:srgbClr val="FF0000"/>
                </a:solidFill>
              </a:rPr>
              <a:t>FORCE + </a:t>
            </a:r>
            <a:r>
              <a:rPr lang="en-US" sz="1200" b="1" dirty="0" smtClean="0"/>
              <a:t>FORCE -</a:t>
            </a:r>
            <a:endParaRPr lang="en-US" sz="1200" b="1" dirty="0"/>
          </a:p>
        </p:txBody>
      </p:sp>
      <p:pic>
        <p:nvPicPr>
          <p:cNvPr id="195586" name="Grafik 2" descr="image0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5405" y="1066840"/>
            <a:ext cx="1403328" cy="191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feld 59"/>
          <p:cNvSpPr txBox="1"/>
          <p:nvPr/>
        </p:nvSpPr>
        <p:spPr>
          <a:xfrm>
            <a:off x="1676854" y="1876429"/>
            <a:ext cx="385042" cy="338554"/>
          </a:xfrm>
          <a:prstGeom prst="rect">
            <a:avLst/>
          </a:prstGeom>
          <a:noFill/>
        </p:spPr>
        <p:txBody>
          <a:bodyPr wrap="none" rtlCol="0">
            <a:spAutoFit/>
          </a:bodyPr>
          <a:lstStyle/>
          <a:p>
            <a:r>
              <a:rPr lang="en-US" sz="1600" b="1" dirty="0" smtClean="0">
                <a:solidFill>
                  <a:srgbClr val="FF0000"/>
                </a:solidFill>
              </a:rPr>
              <a:t>S+</a:t>
            </a:r>
            <a:endParaRPr lang="en-US" sz="1600" b="1" dirty="0">
              <a:solidFill>
                <a:srgbClr val="FF0000"/>
              </a:solidFill>
            </a:endParaRPr>
          </a:p>
        </p:txBody>
      </p:sp>
      <p:sp>
        <p:nvSpPr>
          <p:cNvPr id="61" name="Textfeld 60"/>
          <p:cNvSpPr txBox="1"/>
          <p:nvPr/>
        </p:nvSpPr>
        <p:spPr>
          <a:xfrm>
            <a:off x="2377114" y="2174205"/>
            <a:ext cx="344966" cy="338554"/>
          </a:xfrm>
          <a:prstGeom prst="rect">
            <a:avLst/>
          </a:prstGeom>
          <a:noFill/>
        </p:spPr>
        <p:txBody>
          <a:bodyPr wrap="none" rtlCol="0">
            <a:spAutoFit/>
          </a:bodyPr>
          <a:lstStyle/>
          <a:p>
            <a:r>
              <a:rPr lang="en-US" sz="1600" b="1" dirty="0" smtClean="0">
                <a:solidFill>
                  <a:srgbClr val="000000"/>
                </a:solidFill>
              </a:rPr>
              <a:t>S-</a:t>
            </a:r>
            <a:endParaRPr lang="en-US" sz="1600" b="1" dirty="0">
              <a:solidFill>
                <a:srgbClr val="000000"/>
              </a:solidFill>
            </a:endParaRPr>
          </a:p>
        </p:txBody>
      </p:sp>
      <p:sp>
        <p:nvSpPr>
          <p:cNvPr id="62" name="Textfeld 61"/>
          <p:cNvSpPr txBox="1"/>
          <p:nvPr/>
        </p:nvSpPr>
        <p:spPr>
          <a:xfrm>
            <a:off x="1671408" y="2166901"/>
            <a:ext cx="341760" cy="338554"/>
          </a:xfrm>
          <a:prstGeom prst="rect">
            <a:avLst/>
          </a:prstGeom>
          <a:noFill/>
        </p:spPr>
        <p:txBody>
          <a:bodyPr wrap="none" rtlCol="0">
            <a:spAutoFit/>
          </a:bodyPr>
          <a:lstStyle/>
          <a:p>
            <a:r>
              <a:rPr lang="en-US" sz="1600" b="1" dirty="0">
                <a:solidFill>
                  <a:srgbClr val="000000"/>
                </a:solidFill>
              </a:rPr>
              <a:t>F</a:t>
            </a:r>
            <a:r>
              <a:rPr lang="en-US" sz="1600" b="1" dirty="0" smtClean="0">
                <a:solidFill>
                  <a:srgbClr val="000000"/>
                </a:solidFill>
              </a:rPr>
              <a:t>-</a:t>
            </a:r>
            <a:endParaRPr lang="en-US" sz="1600" b="1" dirty="0">
              <a:solidFill>
                <a:srgbClr val="000000"/>
              </a:solidFill>
            </a:endParaRPr>
          </a:p>
        </p:txBody>
      </p:sp>
      <p:sp>
        <p:nvSpPr>
          <p:cNvPr id="63" name="Textfeld 62"/>
          <p:cNvSpPr txBox="1"/>
          <p:nvPr/>
        </p:nvSpPr>
        <p:spPr>
          <a:xfrm>
            <a:off x="2380160" y="1882601"/>
            <a:ext cx="381836" cy="338554"/>
          </a:xfrm>
          <a:prstGeom prst="rect">
            <a:avLst/>
          </a:prstGeom>
          <a:noFill/>
        </p:spPr>
        <p:txBody>
          <a:bodyPr wrap="none" rtlCol="0">
            <a:spAutoFit/>
          </a:bodyPr>
          <a:lstStyle/>
          <a:p>
            <a:r>
              <a:rPr lang="en-US" sz="1600" b="1" dirty="0" smtClean="0">
                <a:solidFill>
                  <a:srgbClr val="FF0000"/>
                </a:solidFill>
              </a:rPr>
              <a:t>F</a:t>
            </a:r>
            <a:r>
              <a:rPr lang="en-US" sz="1600" b="1" dirty="0">
                <a:solidFill>
                  <a:srgbClr val="FF0000"/>
                </a:solidFill>
              </a:rPr>
              <a:t>+</a:t>
            </a:r>
          </a:p>
        </p:txBody>
      </p:sp>
      <p:grpSp>
        <p:nvGrpSpPr>
          <p:cNvPr id="5" name="Gruppieren 4"/>
          <p:cNvGrpSpPr/>
          <p:nvPr/>
        </p:nvGrpSpPr>
        <p:grpSpPr>
          <a:xfrm>
            <a:off x="1491255" y="1447188"/>
            <a:ext cx="749535" cy="468826"/>
            <a:chOff x="353054" y="1106653"/>
            <a:chExt cx="749535" cy="468826"/>
          </a:xfrm>
        </p:grpSpPr>
        <p:sp>
          <p:nvSpPr>
            <p:cNvPr id="64" name="Textfeld 63"/>
            <p:cNvSpPr txBox="1"/>
            <p:nvPr/>
          </p:nvSpPr>
          <p:spPr>
            <a:xfrm>
              <a:off x="353054" y="1106653"/>
              <a:ext cx="322524" cy="261610"/>
            </a:xfrm>
            <a:prstGeom prst="rect">
              <a:avLst/>
            </a:prstGeom>
            <a:noFill/>
          </p:spPr>
          <p:txBody>
            <a:bodyPr wrap="none" rtlCol="0">
              <a:spAutoFit/>
            </a:bodyPr>
            <a:lstStyle/>
            <a:p>
              <a:r>
                <a:rPr lang="en-US" sz="1100" b="1" dirty="0" smtClean="0">
                  <a:solidFill>
                    <a:srgbClr val="FF0000"/>
                  </a:solidFill>
                </a:rPr>
                <a:t>S+</a:t>
              </a:r>
              <a:endParaRPr lang="en-US" sz="1100" b="1" dirty="0">
                <a:solidFill>
                  <a:srgbClr val="FF0000"/>
                </a:solidFill>
              </a:endParaRPr>
            </a:p>
          </p:txBody>
        </p:sp>
        <p:sp>
          <p:nvSpPr>
            <p:cNvPr id="65" name="Textfeld 64"/>
            <p:cNvSpPr txBox="1"/>
            <p:nvPr/>
          </p:nvSpPr>
          <p:spPr>
            <a:xfrm>
              <a:off x="783271" y="1116470"/>
              <a:ext cx="319318" cy="261610"/>
            </a:xfrm>
            <a:prstGeom prst="rect">
              <a:avLst/>
            </a:prstGeom>
            <a:noFill/>
          </p:spPr>
          <p:txBody>
            <a:bodyPr wrap="none" rtlCol="0">
              <a:spAutoFit/>
            </a:bodyPr>
            <a:lstStyle/>
            <a:p>
              <a:r>
                <a:rPr lang="en-US" sz="1100" b="1" dirty="0">
                  <a:solidFill>
                    <a:srgbClr val="FF0000"/>
                  </a:solidFill>
                </a:rPr>
                <a:t>F</a:t>
              </a:r>
              <a:r>
                <a:rPr lang="en-US" sz="1100" b="1" dirty="0" smtClean="0">
                  <a:solidFill>
                    <a:srgbClr val="FF0000"/>
                  </a:solidFill>
                </a:rPr>
                <a:t>+</a:t>
              </a:r>
              <a:endParaRPr lang="en-US" sz="1100" b="1" dirty="0">
                <a:solidFill>
                  <a:srgbClr val="FF0000"/>
                </a:solidFill>
              </a:endParaRPr>
            </a:p>
          </p:txBody>
        </p:sp>
        <p:sp>
          <p:nvSpPr>
            <p:cNvPr id="66" name="Textfeld 65"/>
            <p:cNvSpPr txBox="1"/>
            <p:nvPr/>
          </p:nvSpPr>
          <p:spPr>
            <a:xfrm>
              <a:off x="366456" y="1308713"/>
              <a:ext cx="292068" cy="261610"/>
            </a:xfrm>
            <a:prstGeom prst="rect">
              <a:avLst/>
            </a:prstGeom>
            <a:noFill/>
          </p:spPr>
          <p:txBody>
            <a:bodyPr wrap="none" rtlCol="0">
              <a:spAutoFit/>
            </a:bodyPr>
            <a:lstStyle/>
            <a:p>
              <a:r>
                <a:rPr lang="en-US" sz="1100" b="1" dirty="0">
                  <a:solidFill>
                    <a:srgbClr val="000000"/>
                  </a:solidFill>
                </a:rPr>
                <a:t>F</a:t>
              </a:r>
              <a:r>
                <a:rPr lang="en-US" sz="1100" b="1" dirty="0" smtClean="0">
                  <a:solidFill>
                    <a:srgbClr val="000000"/>
                  </a:solidFill>
                </a:rPr>
                <a:t>-</a:t>
              </a:r>
              <a:endParaRPr lang="en-US" sz="1100" b="1" dirty="0">
                <a:solidFill>
                  <a:srgbClr val="000000"/>
                </a:solidFill>
              </a:endParaRPr>
            </a:p>
          </p:txBody>
        </p:sp>
        <p:sp>
          <p:nvSpPr>
            <p:cNvPr id="67" name="Textfeld 66"/>
            <p:cNvSpPr txBox="1"/>
            <p:nvPr/>
          </p:nvSpPr>
          <p:spPr>
            <a:xfrm>
              <a:off x="781298" y="1313869"/>
              <a:ext cx="295274" cy="261610"/>
            </a:xfrm>
            <a:prstGeom prst="rect">
              <a:avLst/>
            </a:prstGeom>
            <a:noFill/>
          </p:spPr>
          <p:txBody>
            <a:bodyPr wrap="none" rtlCol="0">
              <a:spAutoFit/>
            </a:bodyPr>
            <a:lstStyle/>
            <a:p>
              <a:r>
                <a:rPr lang="en-US" sz="1100" b="1" dirty="0">
                  <a:solidFill>
                    <a:srgbClr val="000000"/>
                  </a:solidFill>
                </a:rPr>
                <a:t>S</a:t>
              </a:r>
              <a:r>
                <a:rPr lang="en-US" sz="1100" b="1" dirty="0" smtClean="0">
                  <a:solidFill>
                    <a:srgbClr val="000000"/>
                  </a:solidFill>
                </a:rPr>
                <a:t>-</a:t>
              </a:r>
              <a:endParaRPr lang="en-US" sz="1100" b="1" dirty="0">
                <a:solidFill>
                  <a:srgbClr val="000000"/>
                </a:solidFill>
              </a:endParaRPr>
            </a:p>
          </p:txBody>
        </p:sp>
      </p:grpSp>
      <p:grpSp>
        <p:nvGrpSpPr>
          <p:cNvPr id="68" name="Gruppieren 67"/>
          <p:cNvGrpSpPr/>
          <p:nvPr/>
        </p:nvGrpSpPr>
        <p:grpSpPr>
          <a:xfrm>
            <a:off x="2193567" y="1446129"/>
            <a:ext cx="749535" cy="468826"/>
            <a:chOff x="353054" y="1106653"/>
            <a:chExt cx="749535" cy="468826"/>
          </a:xfrm>
        </p:grpSpPr>
        <p:sp>
          <p:nvSpPr>
            <p:cNvPr id="69" name="Textfeld 68"/>
            <p:cNvSpPr txBox="1"/>
            <p:nvPr/>
          </p:nvSpPr>
          <p:spPr>
            <a:xfrm>
              <a:off x="353054" y="1106653"/>
              <a:ext cx="322524" cy="261610"/>
            </a:xfrm>
            <a:prstGeom prst="rect">
              <a:avLst/>
            </a:prstGeom>
            <a:noFill/>
          </p:spPr>
          <p:txBody>
            <a:bodyPr wrap="none" rtlCol="0">
              <a:spAutoFit/>
            </a:bodyPr>
            <a:lstStyle/>
            <a:p>
              <a:r>
                <a:rPr lang="en-US" sz="1100" b="1" dirty="0" smtClean="0">
                  <a:solidFill>
                    <a:srgbClr val="FF0000"/>
                  </a:solidFill>
                </a:rPr>
                <a:t>S+</a:t>
              </a:r>
              <a:endParaRPr lang="en-US" sz="1100" b="1" dirty="0">
                <a:solidFill>
                  <a:srgbClr val="FF0000"/>
                </a:solidFill>
              </a:endParaRPr>
            </a:p>
          </p:txBody>
        </p:sp>
        <p:sp>
          <p:nvSpPr>
            <p:cNvPr id="70" name="Textfeld 69"/>
            <p:cNvSpPr txBox="1"/>
            <p:nvPr/>
          </p:nvSpPr>
          <p:spPr>
            <a:xfrm>
              <a:off x="783271" y="1116470"/>
              <a:ext cx="319318" cy="261610"/>
            </a:xfrm>
            <a:prstGeom prst="rect">
              <a:avLst/>
            </a:prstGeom>
            <a:noFill/>
          </p:spPr>
          <p:txBody>
            <a:bodyPr wrap="none" rtlCol="0">
              <a:spAutoFit/>
            </a:bodyPr>
            <a:lstStyle/>
            <a:p>
              <a:r>
                <a:rPr lang="en-US" sz="1100" b="1" dirty="0">
                  <a:solidFill>
                    <a:srgbClr val="FF0000"/>
                  </a:solidFill>
                </a:rPr>
                <a:t>F</a:t>
              </a:r>
              <a:r>
                <a:rPr lang="en-US" sz="1100" b="1" dirty="0" smtClean="0">
                  <a:solidFill>
                    <a:srgbClr val="FF0000"/>
                  </a:solidFill>
                </a:rPr>
                <a:t>+</a:t>
              </a:r>
              <a:endParaRPr lang="en-US" sz="1100" b="1" dirty="0">
                <a:solidFill>
                  <a:srgbClr val="FF0000"/>
                </a:solidFill>
              </a:endParaRPr>
            </a:p>
          </p:txBody>
        </p:sp>
        <p:sp>
          <p:nvSpPr>
            <p:cNvPr id="71" name="Textfeld 70"/>
            <p:cNvSpPr txBox="1"/>
            <p:nvPr/>
          </p:nvSpPr>
          <p:spPr>
            <a:xfrm>
              <a:off x="366456" y="1308713"/>
              <a:ext cx="292068" cy="261610"/>
            </a:xfrm>
            <a:prstGeom prst="rect">
              <a:avLst/>
            </a:prstGeom>
            <a:noFill/>
          </p:spPr>
          <p:txBody>
            <a:bodyPr wrap="none" rtlCol="0">
              <a:spAutoFit/>
            </a:bodyPr>
            <a:lstStyle/>
            <a:p>
              <a:r>
                <a:rPr lang="en-US" sz="1100" b="1" dirty="0">
                  <a:solidFill>
                    <a:srgbClr val="000000"/>
                  </a:solidFill>
                </a:rPr>
                <a:t>F</a:t>
              </a:r>
              <a:r>
                <a:rPr lang="en-US" sz="1100" b="1" dirty="0" smtClean="0">
                  <a:solidFill>
                    <a:srgbClr val="000000"/>
                  </a:solidFill>
                </a:rPr>
                <a:t>-</a:t>
              </a:r>
              <a:endParaRPr lang="en-US" sz="1100" b="1" dirty="0">
                <a:solidFill>
                  <a:srgbClr val="000000"/>
                </a:solidFill>
              </a:endParaRPr>
            </a:p>
          </p:txBody>
        </p:sp>
        <p:sp>
          <p:nvSpPr>
            <p:cNvPr id="72" name="Textfeld 71"/>
            <p:cNvSpPr txBox="1"/>
            <p:nvPr/>
          </p:nvSpPr>
          <p:spPr>
            <a:xfrm>
              <a:off x="781298" y="1313869"/>
              <a:ext cx="295274" cy="261610"/>
            </a:xfrm>
            <a:prstGeom prst="rect">
              <a:avLst/>
            </a:prstGeom>
            <a:noFill/>
          </p:spPr>
          <p:txBody>
            <a:bodyPr wrap="none" rtlCol="0">
              <a:spAutoFit/>
            </a:bodyPr>
            <a:lstStyle/>
            <a:p>
              <a:r>
                <a:rPr lang="en-US" sz="1100" b="1" dirty="0">
                  <a:solidFill>
                    <a:srgbClr val="000000"/>
                  </a:solidFill>
                </a:rPr>
                <a:t>S</a:t>
              </a:r>
              <a:r>
                <a:rPr lang="en-US" sz="1100" b="1" dirty="0" smtClean="0">
                  <a:solidFill>
                    <a:srgbClr val="000000"/>
                  </a:solidFill>
                </a:rPr>
                <a:t>-</a:t>
              </a:r>
              <a:endParaRPr lang="en-US" sz="1100" b="1" dirty="0">
                <a:solidFill>
                  <a:srgbClr val="000000"/>
                </a:solidFill>
              </a:endParaRPr>
            </a:p>
          </p:txBody>
        </p:sp>
      </p:grpSp>
      <p:grpSp>
        <p:nvGrpSpPr>
          <p:cNvPr id="73" name="Gruppieren 72"/>
          <p:cNvGrpSpPr/>
          <p:nvPr/>
        </p:nvGrpSpPr>
        <p:grpSpPr>
          <a:xfrm>
            <a:off x="2192497" y="2493741"/>
            <a:ext cx="749535" cy="468826"/>
            <a:chOff x="353054" y="1106653"/>
            <a:chExt cx="749535" cy="468826"/>
          </a:xfrm>
        </p:grpSpPr>
        <p:sp>
          <p:nvSpPr>
            <p:cNvPr id="74" name="Textfeld 73"/>
            <p:cNvSpPr txBox="1"/>
            <p:nvPr/>
          </p:nvSpPr>
          <p:spPr>
            <a:xfrm>
              <a:off x="353054" y="1106653"/>
              <a:ext cx="322524" cy="261610"/>
            </a:xfrm>
            <a:prstGeom prst="rect">
              <a:avLst/>
            </a:prstGeom>
            <a:noFill/>
          </p:spPr>
          <p:txBody>
            <a:bodyPr wrap="none" rtlCol="0">
              <a:spAutoFit/>
            </a:bodyPr>
            <a:lstStyle/>
            <a:p>
              <a:r>
                <a:rPr lang="en-US" sz="1100" b="1" dirty="0" smtClean="0">
                  <a:solidFill>
                    <a:srgbClr val="FF0000"/>
                  </a:solidFill>
                </a:rPr>
                <a:t>S+</a:t>
              </a:r>
              <a:endParaRPr lang="en-US" sz="1100" b="1" dirty="0">
                <a:solidFill>
                  <a:srgbClr val="FF0000"/>
                </a:solidFill>
              </a:endParaRPr>
            </a:p>
          </p:txBody>
        </p:sp>
        <p:sp>
          <p:nvSpPr>
            <p:cNvPr id="75" name="Textfeld 74"/>
            <p:cNvSpPr txBox="1"/>
            <p:nvPr/>
          </p:nvSpPr>
          <p:spPr>
            <a:xfrm>
              <a:off x="783271" y="1116470"/>
              <a:ext cx="319318" cy="261610"/>
            </a:xfrm>
            <a:prstGeom prst="rect">
              <a:avLst/>
            </a:prstGeom>
            <a:noFill/>
          </p:spPr>
          <p:txBody>
            <a:bodyPr wrap="none" rtlCol="0">
              <a:spAutoFit/>
            </a:bodyPr>
            <a:lstStyle/>
            <a:p>
              <a:r>
                <a:rPr lang="en-US" sz="1100" b="1" dirty="0">
                  <a:solidFill>
                    <a:srgbClr val="FF0000"/>
                  </a:solidFill>
                </a:rPr>
                <a:t>F</a:t>
              </a:r>
              <a:r>
                <a:rPr lang="en-US" sz="1100" b="1" dirty="0" smtClean="0">
                  <a:solidFill>
                    <a:srgbClr val="FF0000"/>
                  </a:solidFill>
                </a:rPr>
                <a:t>+</a:t>
              </a:r>
              <a:endParaRPr lang="en-US" sz="1100" b="1" dirty="0">
                <a:solidFill>
                  <a:srgbClr val="FF0000"/>
                </a:solidFill>
              </a:endParaRPr>
            </a:p>
          </p:txBody>
        </p:sp>
        <p:sp>
          <p:nvSpPr>
            <p:cNvPr id="76" name="Textfeld 75"/>
            <p:cNvSpPr txBox="1"/>
            <p:nvPr/>
          </p:nvSpPr>
          <p:spPr>
            <a:xfrm>
              <a:off x="366456" y="1308713"/>
              <a:ext cx="292068" cy="261610"/>
            </a:xfrm>
            <a:prstGeom prst="rect">
              <a:avLst/>
            </a:prstGeom>
            <a:noFill/>
          </p:spPr>
          <p:txBody>
            <a:bodyPr wrap="none" rtlCol="0">
              <a:spAutoFit/>
            </a:bodyPr>
            <a:lstStyle/>
            <a:p>
              <a:r>
                <a:rPr lang="en-US" sz="1100" b="1" dirty="0">
                  <a:solidFill>
                    <a:srgbClr val="000000"/>
                  </a:solidFill>
                </a:rPr>
                <a:t>F</a:t>
              </a:r>
              <a:r>
                <a:rPr lang="en-US" sz="1100" b="1" dirty="0" smtClean="0">
                  <a:solidFill>
                    <a:srgbClr val="000000"/>
                  </a:solidFill>
                </a:rPr>
                <a:t>-</a:t>
              </a:r>
              <a:endParaRPr lang="en-US" sz="1100" b="1" dirty="0">
                <a:solidFill>
                  <a:srgbClr val="000000"/>
                </a:solidFill>
              </a:endParaRPr>
            </a:p>
          </p:txBody>
        </p:sp>
        <p:sp>
          <p:nvSpPr>
            <p:cNvPr id="77" name="Textfeld 76"/>
            <p:cNvSpPr txBox="1"/>
            <p:nvPr/>
          </p:nvSpPr>
          <p:spPr>
            <a:xfrm>
              <a:off x="781298" y="1313869"/>
              <a:ext cx="295274" cy="261610"/>
            </a:xfrm>
            <a:prstGeom prst="rect">
              <a:avLst/>
            </a:prstGeom>
            <a:noFill/>
          </p:spPr>
          <p:txBody>
            <a:bodyPr wrap="none" rtlCol="0">
              <a:spAutoFit/>
            </a:bodyPr>
            <a:lstStyle/>
            <a:p>
              <a:r>
                <a:rPr lang="en-US" sz="1100" b="1" dirty="0">
                  <a:solidFill>
                    <a:srgbClr val="000000"/>
                  </a:solidFill>
                </a:rPr>
                <a:t>S</a:t>
              </a:r>
              <a:r>
                <a:rPr lang="en-US" sz="1100" b="1" dirty="0" smtClean="0">
                  <a:solidFill>
                    <a:srgbClr val="000000"/>
                  </a:solidFill>
                </a:rPr>
                <a:t>-</a:t>
              </a:r>
              <a:endParaRPr lang="en-US" sz="1100" b="1" dirty="0">
                <a:solidFill>
                  <a:srgbClr val="000000"/>
                </a:solidFill>
              </a:endParaRPr>
            </a:p>
          </p:txBody>
        </p:sp>
      </p:grpSp>
      <p:grpSp>
        <p:nvGrpSpPr>
          <p:cNvPr id="78" name="Gruppieren 77"/>
          <p:cNvGrpSpPr/>
          <p:nvPr/>
        </p:nvGrpSpPr>
        <p:grpSpPr>
          <a:xfrm>
            <a:off x="1501036" y="2496916"/>
            <a:ext cx="749535" cy="468826"/>
            <a:chOff x="353054" y="1106653"/>
            <a:chExt cx="749535" cy="468826"/>
          </a:xfrm>
        </p:grpSpPr>
        <p:sp>
          <p:nvSpPr>
            <p:cNvPr id="79" name="Textfeld 78"/>
            <p:cNvSpPr txBox="1"/>
            <p:nvPr/>
          </p:nvSpPr>
          <p:spPr>
            <a:xfrm>
              <a:off x="353054" y="1106653"/>
              <a:ext cx="322524" cy="261610"/>
            </a:xfrm>
            <a:prstGeom prst="rect">
              <a:avLst/>
            </a:prstGeom>
            <a:noFill/>
          </p:spPr>
          <p:txBody>
            <a:bodyPr wrap="none" rtlCol="0">
              <a:spAutoFit/>
            </a:bodyPr>
            <a:lstStyle/>
            <a:p>
              <a:r>
                <a:rPr lang="en-US" sz="1100" b="1" dirty="0" smtClean="0">
                  <a:solidFill>
                    <a:srgbClr val="FF0000"/>
                  </a:solidFill>
                </a:rPr>
                <a:t>S+</a:t>
              </a:r>
              <a:endParaRPr lang="en-US" sz="1100" b="1" dirty="0">
                <a:solidFill>
                  <a:srgbClr val="FF0000"/>
                </a:solidFill>
              </a:endParaRPr>
            </a:p>
          </p:txBody>
        </p:sp>
        <p:sp>
          <p:nvSpPr>
            <p:cNvPr id="80" name="Textfeld 79"/>
            <p:cNvSpPr txBox="1"/>
            <p:nvPr/>
          </p:nvSpPr>
          <p:spPr>
            <a:xfrm>
              <a:off x="783271" y="1116470"/>
              <a:ext cx="319318" cy="261610"/>
            </a:xfrm>
            <a:prstGeom prst="rect">
              <a:avLst/>
            </a:prstGeom>
            <a:noFill/>
          </p:spPr>
          <p:txBody>
            <a:bodyPr wrap="none" rtlCol="0">
              <a:spAutoFit/>
            </a:bodyPr>
            <a:lstStyle/>
            <a:p>
              <a:r>
                <a:rPr lang="en-US" sz="1100" b="1" dirty="0">
                  <a:solidFill>
                    <a:srgbClr val="FF0000"/>
                  </a:solidFill>
                </a:rPr>
                <a:t>F</a:t>
              </a:r>
              <a:r>
                <a:rPr lang="en-US" sz="1100" b="1" dirty="0" smtClean="0">
                  <a:solidFill>
                    <a:srgbClr val="FF0000"/>
                  </a:solidFill>
                </a:rPr>
                <a:t>+</a:t>
              </a:r>
              <a:endParaRPr lang="en-US" sz="1100" b="1" dirty="0">
                <a:solidFill>
                  <a:srgbClr val="FF0000"/>
                </a:solidFill>
              </a:endParaRPr>
            </a:p>
          </p:txBody>
        </p:sp>
        <p:sp>
          <p:nvSpPr>
            <p:cNvPr id="81" name="Textfeld 80"/>
            <p:cNvSpPr txBox="1"/>
            <p:nvPr/>
          </p:nvSpPr>
          <p:spPr>
            <a:xfrm>
              <a:off x="366456" y="1308713"/>
              <a:ext cx="292068" cy="261610"/>
            </a:xfrm>
            <a:prstGeom prst="rect">
              <a:avLst/>
            </a:prstGeom>
            <a:noFill/>
          </p:spPr>
          <p:txBody>
            <a:bodyPr wrap="none" rtlCol="0">
              <a:spAutoFit/>
            </a:bodyPr>
            <a:lstStyle/>
            <a:p>
              <a:r>
                <a:rPr lang="en-US" sz="1100" b="1" dirty="0">
                  <a:solidFill>
                    <a:srgbClr val="000000"/>
                  </a:solidFill>
                </a:rPr>
                <a:t>F</a:t>
              </a:r>
              <a:r>
                <a:rPr lang="en-US" sz="1100" b="1" dirty="0" smtClean="0">
                  <a:solidFill>
                    <a:srgbClr val="000000"/>
                  </a:solidFill>
                </a:rPr>
                <a:t>-</a:t>
              </a:r>
              <a:endParaRPr lang="en-US" sz="1100" b="1" dirty="0">
                <a:solidFill>
                  <a:srgbClr val="000000"/>
                </a:solidFill>
              </a:endParaRPr>
            </a:p>
          </p:txBody>
        </p:sp>
        <p:sp>
          <p:nvSpPr>
            <p:cNvPr id="82" name="Textfeld 81"/>
            <p:cNvSpPr txBox="1"/>
            <p:nvPr/>
          </p:nvSpPr>
          <p:spPr>
            <a:xfrm>
              <a:off x="781298" y="1313869"/>
              <a:ext cx="295274" cy="261610"/>
            </a:xfrm>
            <a:prstGeom prst="rect">
              <a:avLst/>
            </a:prstGeom>
            <a:noFill/>
          </p:spPr>
          <p:txBody>
            <a:bodyPr wrap="none" rtlCol="0">
              <a:spAutoFit/>
            </a:bodyPr>
            <a:lstStyle/>
            <a:p>
              <a:r>
                <a:rPr lang="en-US" sz="1100" b="1" dirty="0">
                  <a:solidFill>
                    <a:srgbClr val="000000"/>
                  </a:solidFill>
                </a:rPr>
                <a:t>S</a:t>
              </a:r>
              <a:r>
                <a:rPr lang="en-US" sz="1100" b="1" dirty="0" smtClean="0">
                  <a:solidFill>
                    <a:srgbClr val="000000"/>
                  </a:solidFill>
                </a:rPr>
                <a:t>-</a:t>
              </a:r>
              <a:endParaRPr lang="en-US" sz="1100" b="1" dirty="0">
                <a:solidFill>
                  <a:srgbClr val="000000"/>
                </a:solidFill>
              </a:endParaRPr>
            </a:p>
          </p:txBody>
        </p:sp>
      </p:grpSp>
      <p:cxnSp>
        <p:nvCxnSpPr>
          <p:cNvPr id="8" name="Gerade Verbindung mit Pfeil 7"/>
          <p:cNvCxnSpPr>
            <a:stCxn id="9" idx="0"/>
          </p:cNvCxnSpPr>
          <p:nvPr/>
        </p:nvCxnSpPr>
        <p:spPr>
          <a:xfrm flipV="1">
            <a:off x="529867" y="2166901"/>
            <a:ext cx="1662630" cy="969508"/>
          </a:xfrm>
          <a:prstGeom prst="straightConnector1">
            <a:avLst/>
          </a:prstGeom>
          <a:ln>
            <a:solidFill>
              <a:srgbClr val="FF191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7264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p:cNvSpPr txBox="1">
            <a:spLocks/>
          </p:cNvSpPr>
          <p:nvPr/>
        </p:nvSpPr>
        <p:spPr>
          <a:xfrm>
            <a:off x="290738" y="247766"/>
            <a:ext cx="8229600" cy="417387"/>
          </a:xfrm>
          <a:prstGeom prst="rect">
            <a:avLst/>
          </a:prstGeom>
        </p:spPr>
        <p:txBody>
          <a:bodyPr lIns="68580" tIns="34290" rIns="68580" bIns="34290"/>
          <a:lstStyle>
            <a:lvl1pPr algn="l" defTabSz="1219170" rtl="0" eaLnBrk="1" latinLnBrk="0" hangingPunct="1">
              <a:lnSpc>
                <a:spcPct val="100000"/>
              </a:lnSpc>
              <a:spcBef>
                <a:spcPct val="0"/>
              </a:spcBef>
              <a:buNone/>
              <a:defRPr lang="de-AT" sz="3733" b="1" kern="1200">
                <a:solidFill>
                  <a:schemeClr val="accent1"/>
                </a:solidFill>
                <a:latin typeface="+mj-lt"/>
                <a:ea typeface="MS PGothic" pitchFamily="34" charset="-128"/>
                <a:cs typeface="Andalus" pitchFamily="18" charset="-78"/>
              </a:defRPr>
            </a:lvl1pPr>
          </a:lstStyle>
          <a:p>
            <a:r>
              <a:rPr lang="de-AT" sz="2000" dirty="0" smtClean="0"/>
              <a:t> </a:t>
            </a:r>
            <a:r>
              <a:rPr lang="en-US" sz="2000" dirty="0"/>
              <a:t>FWT0050 – FWT0102 </a:t>
            </a:r>
            <a:r>
              <a:rPr lang="en-US" sz="2000" dirty="0">
                <a:sym typeface="Wingdings" panose="05000000000000000000" pitchFamily="2" charset="2"/>
              </a:rPr>
              <a:t>FIRST </a:t>
            </a:r>
            <a:r>
              <a:rPr lang="en-US" sz="2000" dirty="0" smtClean="0">
                <a:sym typeface="Wingdings" panose="05000000000000000000" pitchFamily="2" charset="2"/>
              </a:rPr>
              <a:t>RESULTS</a:t>
            </a:r>
            <a:r>
              <a:rPr lang="de-AT" sz="2000" dirty="0" smtClean="0"/>
              <a:t> </a:t>
            </a:r>
            <a:endParaRPr lang="de-AT" sz="1600" dirty="0"/>
          </a:p>
        </p:txBody>
      </p:sp>
      <p:sp>
        <p:nvSpPr>
          <p:cNvPr id="20" name="Foliennummernplatzhalter 17">
            <a:extLst>
              <a:ext uri="{FF2B5EF4-FFF2-40B4-BE49-F238E27FC236}">
                <a16:creationId xmlns:a16="http://schemas.microsoft.com/office/drawing/2014/main" id="{65F8E992-F05D-4CE8-9D3F-9437C08B502A}"/>
              </a:ext>
            </a:extLst>
          </p:cNvPr>
          <p:cNvSpPr>
            <a:spLocks noGrp="1"/>
          </p:cNvSpPr>
          <p:nvPr>
            <p:ph type="sldNum" sz="quarter" idx="4294967295"/>
          </p:nvPr>
        </p:nvSpPr>
        <p:spPr>
          <a:xfrm>
            <a:off x="8964790" y="4674022"/>
            <a:ext cx="371082" cy="273844"/>
          </a:xfrm>
          <a:prstGeom prst="rect">
            <a:avLst/>
          </a:prstGeom>
        </p:spPr>
        <p:txBody>
          <a:bodyPr vert="horz" lIns="91440" tIns="45720" rIns="72000" bIns="45720" rtlCol="0" anchor="ctr"/>
          <a:lstStyle>
            <a:lvl1pPr algn="ctr">
              <a:defRPr sz="1200" b="1">
                <a:solidFill>
                  <a:schemeClr val="bg1"/>
                </a:solidFill>
              </a:defRPr>
            </a:lvl1pPr>
          </a:lstStyle>
          <a:p>
            <a:fld id="{66DC1846-EC10-4901-8F0A-F13B9CEF4213}" type="slidenum">
              <a:rPr lang="de-AT" smtClean="0"/>
              <a:pPr/>
              <a:t>6</a:t>
            </a:fld>
            <a:endParaRPr lang="de-AT" dirty="0"/>
          </a:p>
        </p:txBody>
      </p:sp>
      <p:pic>
        <p:nvPicPr>
          <p:cNvPr id="39" name="Grafik 38"/>
          <p:cNvPicPr>
            <a:picLocks noChangeAspect="1"/>
          </p:cNvPicPr>
          <p:nvPr/>
        </p:nvPicPr>
        <p:blipFill>
          <a:blip r:embed="rId2"/>
          <a:stretch>
            <a:fillRect/>
          </a:stretch>
        </p:blipFill>
        <p:spPr>
          <a:xfrm>
            <a:off x="290738" y="643638"/>
            <a:ext cx="4533617" cy="2239823"/>
          </a:xfrm>
          <a:prstGeom prst="rect">
            <a:avLst/>
          </a:prstGeom>
        </p:spPr>
      </p:pic>
      <p:pic>
        <p:nvPicPr>
          <p:cNvPr id="41" name="Grafik 40"/>
          <p:cNvPicPr>
            <a:picLocks noChangeAspect="1"/>
          </p:cNvPicPr>
          <p:nvPr/>
        </p:nvPicPr>
        <p:blipFill>
          <a:blip r:embed="rId3"/>
          <a:stretch>
            <a:fillRect/>
          </a:stretch>
        </p:blipFill>
        <p:spPr>
          <a:xfrm>
            <a:off x="1896195" y="4249993"/>
            <a:ext cx="2928160" cy="564962"/>
          </a:xfrm>
          <a:prstGeom prst="rect">
            <a:avLst/>
          </a:prstGeom>
        </p:spPr>
      </p:pic>
      <p:pic>
        <p:nvPicPr>
          <p:cNvPr id="42" name="Grafik 41"/>
          <p:cNvPicPr>
            <a:picLocks noChangeAspect="1"/>
          </p:cNvPicPr>
          <p:nvPr/>
        </p:nvPicPr>
        <p:blipFill>
          <a:blip r:embed="rId4"/>
          <a:stretch>
            <a:fillRect/>
          </a:stretch>
        </p:blipFill>
        <p:spPr>
          <a:xfrm>
            <a:off x="625530" y="3342924"/>
            <a:ext cx="2921042" cy="432747"/>
          </a:xfrm>
          <a:prstGeom prst="rect">
            <a:avLst/>
          </a:prstGeom>
        </p:spPr>
      </p:pic>
      <p:cxnSp>
        <p:nvCxnSpPr>
          <p:cNvPr id="43" name="Gerade Verbindung mit Pfeil 42"/>
          <p:cNvCxnSpPr>
            <a:endCxn id="44" idx="0"/>
          </p:cNvCxnSpPr>
          <p:nvPr/>
        </p:nvCxnSpPr>
        <p:spPr>
          <a:xfrm>
            <a:off x="1158819" y="1610067"/>
            <a:ext cx="627489" cy="1325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Grafik 43"/>
          <p:cNvPicPr>
            <a:picLocks noChangeAspect="1"/>
          </p:cNvPicPr>
          <p:nvPr/>
        </p:nvPicPr>
        <p:blipFill>
          <a:blip r:embed="rId5"/>
          <a:stretch>
            <a:fillRect/>
          </a:stretch>
        </p:blipFill>
        <p:spPr>
          <a:xfrm>
            <a:off x="290738" y="2935321"/>
            <a:ext cx="2991140" cy="358095"/>
          </a:xfrm>
          <a:prstGeom prst="rect">
            <a:avLst/>
          </a:prstGeom>
        </p:spPr>
      </p:pic>
      <p:sp>
        <p:nvSpPr>
          <p:cNvPr id="45" name="Textfeld 44"/>
          <p:cNvSpPr txBox="1"/>
          <p:nvPr/>
        </p:nvSpPr>
        <p:spPr>
          <a:xfrm>
            <a:off x="837820" y="2950579"/>
            <a:ext cx="708848" cy="253916"/>
          </a:xfrm>
          <a:prstGeom prst="rect">
            <a:avLst/>
          </a:prstGeom>
          <a:noFill/>
        </p:spPr>
        <p:txBody>
          <a:bodyPr wrap="none" rtlCol="0">
            <a:spAutoFit/>
          </a:bodyPr>
          <a:lstStyle/>
          <a:p>
            <a:r>
              <a:rPr lang="en-US" sz="1050" dirty="0" smtClean="0">
                <a:solidFill>
                  <a:srgbClr val="FFFF00"/>
                </a:solidFill>
              </a:rPr>
              <a:t>FWT0050</a:t>
            </a:r>
            <a:endParaRPr lang="en-US" sz="1050" dirty="0">
              <a:solidFill>
                <a:srgbClr val="FFFF00"/>
              </a:solidFill>
            </a:endParaRPr>
          </a:p>
        </p:txBody>
      </p:sp>
      <p:pic>
        <p:nvPicPr>
          <p:cNvPr id="46" name="Grafik 45"/>
          <p:cNvPicPr>
            <a:picLocks noChangeAspect="1"/>
          </p:cNvPicPr>
          <p:nvPr/>
        </p:nvPicPr>
        <p:blipFill>
          <a:blip r:embed="rId6"/>
          <a:stretch>
            <a:fillRect/>
          </a:stretch>
        </p:blipFill>
        <p:spPr>
          <a:xfrm>
            <a:off x="1082756" y="3828375"/>
            <a:ext cx="3046880" cy="360651"/>
          </a:xfrm>
          <a:prstGeom prst="rect">
            <a:avLst/>
          </a:prstGeom>
        </p:spPr>
      </p:pic>
      <p:sp>
        <p:nvSpPr>
          <p:cNvPr id="47" name="Textfeld 46"/>
          <p:cNvSpPr txBox="1"/>
          <p:nvPr/>
        </p:nvSpPr>
        <p:spPr>
          <a:xfrm>
            <a:off x="1753059" y="3869781"/>
            <a:ext cx="708848" cy="253916"/>
          </a:xfrm>
          <a:prstGeom prst="rect">
            <a:avLst/>
          </a:prstGeom>
          <a:noFill/>
        </p:spPr>
        <p:txBody>
          <a:bodyPr wrap="none" rtlCol="0">
            <a:spAutoFit/>
          </a:bodyPr>
          <a:lstStyle/>
          <a:p>
            <a:r>
              <a:rPr lang="en-US" sz="1050" dirty="0" smtClean="0">
                <a:solidFill>
                  <a:srgbClr val="FFFF00"/>
                </a:solidFill>
              </a:rPr>
              <a:t>FWT0100</a:t>
            </a:r>
            <a:endParaRPr lang="en-US" sz="1050" dirty="0">
              <a:solidFill>
                <a:srgbClr val="FFFF00"/>
              </a:solidFill>
            </a:endParaRPr>
          </a:p>
        </p:txBody>
      </p:sp>
      <p:sp>
        <p:nvSpPr>
          <p:cNvPr id="48" name="Textfeld 47"/>
          <p:cNvSpPr txBox="1"/>
          <p:nvPr/>
        </p:nvSpPr>
        <p:spPr>
          <a:xfrm>
            <a:off x="2515980" y="4298762"/>
            <a:ext cx="708848" cy="253916"/>
          </a:xfrm>
          <a:prstGeom prst="rect">
            <a:avLst/>
          </a:prstGeom>
          <a:noFill/>
        </p:spPr>
        <p:txBody>
          <a:bodyPr wrap="none" rtlCol="0">
            <a:spAutoFit/>
          </a:bodyPr>
          <a:lstStyle/>
          <a:p>
            <a:r>
              <a:rPr lang="en-US" sz="1050" dirty="0" smtClean="0">
                <a:solidFill>
                  <a:srgbClr val="FFFF00"/>
                </a:solidFill>
              </a:rPr>
              <a:t>FWT0102</a:t>
            </a:r>
            <a:endParaRPr lang="en-US" sz="1050" dirty="0">
              <a:solidFill>
                <a:srgbClr val="FFFF00"/>
              </a:solidFill>
            </a:endParaRPr>
          </a:p>
        </p:txBody>
      </p:sp>
      <p:sp>
        <p:nvSpPr>
          <p:cNvPr id="49" name="Textfeld 48"/>
          <p:cNvSpPr txBox="1"/>
          <p:nvPr/>
        </p:nvSpPr>
        <p:spPr>
          <a:xfrm>
            <a:off x="1142431" y="3416486"/>
            <a:ext cx="708848" cy="253916"/>
          </a:xfrm>
          <a:prstGeom prst="rect">
            <a:avLst/>
          </a:prstGeom>
          <a:noFill/>
        </p:spPr>
        <p:txBody>
          <a:bodyPr wrap="none" rtlCol="0">
            <a:spAutoFit/>
          </a:bodyPr>
          <a:lstStyle/>
          <a:p>
            <a:r>
              <a:rPr lang="en-US" sz="1050" dirty="0" smtClean="0">
                <a:solidFill>
                  <a:srgbClr val="FFFF00"/>
                </a:solidFill>
              </a:rPr>
              <a:t>FWT0101</a:t>
            </a:r>
            <a:endParaRPr lang="en-US" sz="1050" dirty="0">
              <a:solidFill>
                <a:srgbClr val="FFFF00"/>
              </a:solidFill>
            </a:endParaRPr>
          </a:p>
        </p:txBody>
      </p:sp>
      <p:cxnSp>
        <p:nvCxnSpPr>
          <p:cNvPr id="54" name="Gerade Verbindung mit Pfeil 53"/>
          <p:cNvCxnSpPr>
            <a:endCxn id="42" idx="0"/>
          </p:cNvCxnSpPr>
          <p:nvPr/>
        </p:nvCxnSpPr>
        <p:spPr>
          <a:xfrm flipH="1">
            <a:off x="2086051" y="1763549"/>
            <a:ext cx="204117" cy="1579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p:cNvCxnSpPr>
            <a:endCxn id="46" idx="0"/>
          </p:cNvCxnSpPr>
          <p:nvPr/>
        </p:nvCxnSpPr>
        <p:spPr>
          <a:xfrm>
            <a:off x="2515980" y="1841176"/>
            <a:ext cx="90216" cy="1987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p:cNvCxnSpPr>
            <a:endCxn id="41" idx="0"/>
          </p:cNvCxnSpPr>
          <p:nvPr/>
        </p:nvCxnSpPr>
        <p:spPr>
          <a:xfrm flipH="1">
            <a:off x="3360275" y="1343222"/>
            <a:ext cx="1337048" cy="2906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4" name="Grafik 83"/>
          <p:cNvPicPr>
            <a:picLocks noChangeAspect="1"/>
          </p:cNvPicPr>
          <p:nvPr/>
        </p:nvPicPr>
        <p:blipFill>
          <a:blip r:embed="rId7"/>
          <a:stretch>
            <a:fillRect/>
          </a:stretch>
        </p:blipFill>
        <p:spPr>
          <a:xfrm>
            <a:off x="5079094" y="665153"/>
            <a:ext cx="3932981" cy="3979068"/>
          </a:xfrm>
          <a:prstGeom prst="rect">
            <a:avLst/>
          </a:prstGeom>
        </p:spPr>
      </p:pic>
      <p:pic>
        <p:nvPicPr>
          <p:cNvPr id="85" name="Grafik 84"/>
          <p:cNvPicPr>
            <a:picLocks noChangeAspect="1"/>
          </p:cNvPicPr>
          <p:nvPr/>
        </p:nvPicPr>
        <p:blipFill>
          <a:blip r:embed="rId8"/>
          <a:stretch>
            <a:fillRect/>
          </a:stretch>
        </p:blipFill>
        <p:spPr>
          <a:xfrm flipV="1">
            <a:off x="6397949" y="2933016"/>
            <a:ext cx="1417887" cy="749263"/>
          </a:xfrm>
          <a:prstGeom prst="rect">
            <a:avLst/>
          </a:prstGeom>
          <a:ln>
            <a:noFill/>
          </a:ln>
        </p:spPr>
      </p:pic>
      <p:sp>
        <p:nvSpPr>
          <p:cNvPr id="86" name="Textfeld 85"/>
          <p:cNvSpPr txBox="1"/>
          <p:nvPr/>
        </p:nvSpPr>
        <p:spPr>
          <a:xfrm>
            <a:off x="7391883" y="906573"/>
            <a:ext cx="883575" cy="307777"/>
          </a:xfrm>
          <a:prstGeom prst="rect">
            <a:avLst/>
          </a:prstGeom>
          <a:noFill/>
        </p:spPr>
        <p:txBody>
          <a:bodyPr wrap="none" rtlCol="0">
            <a:spAutoFit/>
          </a:bodyPr>
          <a:lstStyle/>
          <a:p>
            <a:r>
              <a:rPr lang="en-US" sz="1400" b="1" dirty="0" smtClean="0">
                <a:solidFill>
                  <a:srgbClr val="FFFF00"/>
                </a:solidFill>
              </a:rPr>
              <a:t>FWT0101</a:t>
            </a:r>
            <a:endParaRPr lang="en-US" sz="1400" b="1" dirty="0">
              <a:solidFill>
                <a:srgbClr val="FFFF00"/>
              </a:solidFill>
            </a:endParaRPr>
          </a:p>
        </p:txBody>
      </p:sp>
      <p:pic>
        <p:nvPicPr>
          <p:cNvPr id="88" name="Grafik 87"/>
          <p:cNvPicPr>
            <a:picLocks noChangeAspect="1"/>
          </p:cNvPicPr>
          <p:nvPr/>
        </p:nvPicPr>
        <p:blipFill>
          <a:blip r:embed="rId8"/>
          <a:stretch>
            <a:fillRect/>
          </a:stretch>
        </p:blipFill>
        <p:spPr>
          <a:xfrm>
            <a:off x="6395982" y="1535356"/>
            <a:ext cx="1411784" cy="746038"/>
          </a:xfrm>
          <a:prstGeom prst="rect">
            <a:avLst/>
          </a:prstGeom>
          <a:ln>
            <a:noFill/>
          </a:ln>
        </p:spPr>
      </p:pic>
    </p:spTree>
    <p:extLst>
      <p:ext uri="{BB962C8B-B14F-4D97-AF65-F5344CB8AC3E}">
        <p14:creationId xmlns:p14="http://schemas.microsoft.com/office/powerpoint/2010/main" val="2411776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2041286" y="1922723"/>
            <a:ext cx="5923738" cy="584775"/>
          </a:xfrm>
          <a:prstGeom prst="rect">
            <a:avLst/>
          </a:prstGeom>
        </p:spPr>
        <p:txBody>
          <a:bodyPr wrap="none">
            <a:spAutoFit/>
          </a:bodyPr>
          <a:lstStyle/>
          <a:p>
            <a:pPr>
              <a:defRPr/>
            </a:pPr>
            <a:r>
              <a:rPr lang="en-US" sz="3200" b="1" dirty="0">
                <a:solidFill>
                  <a:schemeClr val="accent1"/>
                </a:solidFill>
              </a:rPr>
              <a:t>FWT DESIGN FOR </a:t>
            </a:r>
            <a:r>
              <a:rPr lang="en-US" sz="3200" b="1" dirty="0" smtClean="0">
                <a:solidFill>
                  <a:schemeClr val="accent1"/>
                </a:solidFill>
              </a:rPr>
              <a:t>PTH (DESMEAR)</a:t>
            </a:r>
            <a:endParaRPr lang="en-US" sz="3200" b="1" dirty="0">
              <a:solidFill>
                <a:schemeClr val="accent1"/>
              </a:solidFill>
              <a:sym typeface="Wingdings" panose="05000000000000000000" pitchFamily="2" charset="2"/>
            </a:endParaRPr>
          </a:p>
        </p:txBody>
      </p:sp>
    </p:spTree>
    <p:extLst>
      <p:ext uri="{BB962C8B-B14F-4D97-AF65-F5344CB8AC3E}">
        <p14:creationId xmlns:p14="http://schemas.microsoft.com/office/powerpoint/2010/main" val="37769963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7335502" y="2819511"/>
            <a:ext cx="1658216" cy="1551437"/>
          </a:xfrm>
          <a:prstGeom prst="rect">
            <a:avLst/>
          </a:prstGeom>
        </p:spPr>
      </p:pic>
      <p:pic>
        <p:nvPicPr>
          <p:cNvPr id="8" name="Grafik 7"/>
          <p:cNvPicPr>
            <a:picLocks noChangeAspect="1"/>
          </p:cNvPicPr>
          <p:nvPr/>
        </p:nvPicPr>
        <p:blipFill>
          <a:blip r:embed="rId3"/>
          <a:stretch>
            <a:fillRect/>
          </a:stretch>
        </p:blipFill>
        <p:spPr>
          <a:xfrm>
            <a:off x="6019479" y="356770"/>
            <a:ext cx="2207419" cy="1814513"/>
          </a:xfrm>
          <a:prstGeom prst="rect">
            <a:avLst/>
          </a:prstGeom>
        </p:spPr>
      </p:pic>
      <p:sp>
        <p:nvSpPr>
          <p:cNvPr id="10" name="Textfeld 9"/>
          <p:cNvSpPr txBox="1"/>
          <p:nvPr/>
        </p:nvSpPr>
        <p:spPr>
          <a:xfrm>
            <a:off x="457200" y="1019175"/>
            <a:ext cx="4224426" cy="300082"/>
          </a:xfrm>
          <a:prstGeom prst="rect">
            <a:avLst/>
          </a:prstGeom>
          <a:noFill/>
        </p:spPr>
        <p:txBody>
          <a:bodyPr wrap="none" rtlCol="0">
            <a:spAutoFit/>
          </a:bodyPr>
          <a:lstStyle/>
          <a:p>
            <a:r>
              <a:rPr lang="en-US" sz="1350" dirty="0"/>
              <a:t>FRONT     L2               L3                L4               L5               BACK</a:t>
            </a:r>
          </a:p>
        </p:txBody>
      </p:sp>
      <p:sp>
        <p:nvSpPr>
          <p:cNvPr id="11" name="Textfeld 10"/>
          <p:cNvSpPr txBox="1"/>
          <p:nvPr/>
        </p:nvSpPr>
        <p:spPr>
          <a:xfrm>
            <a:off x="299133" y="243357"/>
            <a:ext cx="4483792" cy="461665"/>
          </a:xfrm>
          <a:prstGeom prst="rect">
            <a:avLst/>
          </a:prstGeom>
          <a:noFill/>
        </p:spPr>
        <p:txBody>
          <a:bodyPr wrap="none" rtlCol="0">
            <a:spAutoFit/>
          </a:bodyPr>
          <a:lstStyle/>
          <a:p>
            <a:r>
              <a:rPr lang="en-US" sz="2400" b="1" dirty="0">
                <a:solidFill>
                  <a:schemeClr val="accent1"/>
                </a:solidFill>
              </a:rPr>
              <a:t>FWT DESIGN FOR PTH </a:t>
            </a:r>
            <a:r>
              <a:rPr lang="en-US" sz="2400" b="1" dirty="0" smtClean="0">
                <a:solidFill>
                  <a:schemeClr val="accent1"/>
                </a:solidFill>
              </a:rPr>
              <a:t>(DESMEAR)</a:t>
            </a:r>
            <a:endParaRPr lang="en-US" sz="2400" b="1" dirty="0">
              <a:solidFill>
                <a:schemeClr val="accent1"/>
              </a:solidFill>
            </a:endParaRPr>
          </a:p>
        </p:txBody>
      </p:sp>
      <p:pic>
        <p:nvPicPr>
          <p:cNvPr id="12" name="Grafik 11"/>
          <p:cNvPicPr>
            <a:picLocks noChangeAspect="1"/>
          </p:cNvPicPr>
          <p:nvPr/>
        </p:nvPicPr>
        <p:blipFill>
          <a:blip r:embed="rId4"/>
          <a:stretch>
            <a:fillRect/>
          </a:stretch>
        </p:blipFill>
        <p:spPr>
          <a:xfrm>
            <a:off x="409574" y="1264027"/>
            <a:ext cx="4489250" cy="971759"/>
          </a:xfrm>
          <a:prstGeom prst="rect">
            <a:avLst/>
          </a:prstGeom>
        </p:spPr>
      </p:pic>
      <p:pic>
        <p:nvPicPr>
          <p:cNvPr id="17" name="Grafik 16"/>
          <p:cNvPicPr>
            <a:picLocks noChangeAspect="1"/>
          </p:cNvPicPr>
          <p:nvPr/>
        </p:nvPicPr>
        <p:blipFill>
          <a:blip r:embed="rId5"/>
          <a:stretch>
            <a:fillRect/>
          </a:stretch>
        </p:blipFill>
        <p:spPr>
          <a:xfrm>
            <a:off x="207828" y="2686741"/>
            <a:ext cx="3966787" cy="1872263"/>
          </a:xfrm>
          <a:prstGeom prst="rect">
            <a:avLst/>
          </a:prstGeom>
        </p:spPr>
      </p:pic>
      <p:pic>
        <p:nvPicPr>
          <p:cNvPr id="18" name="Grafik 17"/>
          <p:cNvPicPr>
            <a:picLocks noChangeAspect="1"/>
          </p:cNvPicPr>
          <p:nvPr/>
        </p:nvPicPr>
        <p:blipFill>
          <a:blip r:embed="rId5"/>
          <a:stretch>
            <a:fillRect/>
          </a:stretch>
        </p:blipFill>
        <p:spPr>
          <a:xfrm rot="16200000">
            <a:off x="5592843" y="939075"/>
            <a:ext cx="1674214" cy="790204"/>
          </a:xfrm>
          <a:prstGeom prst="rect">
            <a:avLst/>
          </a:prstGeom>
        </p:spPr>
      </p:pic>
      <p:pic>
        <p:nvPicPr>
          <p:cNvPr id="19" name="Grafik 18"/>
          <p:cNvPicPr>
            <a:picLocks noChangeAspect="1"/>
          </p:cNvPicPr>
          <p:nvPr/>
        </p:nvPicPr>
        <p:blipFill>
          <a:blip r:embed="rId6"/>
          <a:stretch>
            <a:fillRect/>
          </a:stretch>
        </p:blipFill>
        <p:spPr>
          <a:xfrm>
            <a:off x="4330481" y="2791177"/>
            <a:ext cx="2936438" cy="1663391"/>
          </a:xfrm>
          <a:prstGeom prst="rect">
            <a:avLst/>
          </a:prstGeom>
        </p:spPr>
      </p:pic>
    </p:spTree>
    <p:extLst>
      <p:ext uri="{BB962C8B-B14F-4D97-AF65-F5344CB8AC3E}">
        <p14:creationId xmlns:p14="http://schemas.microsoft.com/office/powerpoint/2010/main" val="282130535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EE4P_STYLE_ID" val="6cd991bf-f022-4378-96e7-2c338aeb3f5a"/>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U3ZTAmm4kqAR5wgV1fno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l.hCQII3skWxiRPGrezf.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h0arVu5Skq7akSPSJ0F.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zjEGznTxH0m5HY0DfSG7N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lPJbuk4HnkK8N0mcr03jw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aQ9U2a1zUShjDhm8_HAv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hCQII3skWxiRPGrezf.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TS_Template_EN">
  <a:themeElements>
    <a:clrScheme name="AT&amp;S NEW">
      <a:dk1>
        <a:srgbClr val="262626"/>
      </a:dk1>
      <a:lt1>
        <a:sysClr val="window" lastClr="FFFFFF"/>
      </a:lt1>
      <a:dk2>
        <a:srgbClr val="A5B9C3"/>
      </a:dk2>
      <a:lt2>
        <a:srgbClr val="D2D2D2"/>
      </a:lt2>
      <a:accent1>
        <a:srgbClr val="0096DC"/>
      </a:accent1>
      <a:accent2>
        <a:srgbClr val="0A3967"/>
      </a:accent2>
      <a:accent3>
        <a:srgbClr val="196EAA"/>
      </a:accent3>
      <a:accent4>
        <a:srgbClr val="42A6D5"/>
      </a:accent4>
      <a:accent5>
        <a:srgbClr val="64C3C8"/>
      </a:accent5>
      <a:accent6>
        <a:srgbClr val="6E9B32"/>
      </a:accent6>
      <a:hlink>
        <a:srgbClr val="0096DC"/>
      </a:hlink>
      <a:folHlink>
        <a:srgbClr val="0096D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Präsentation_EN" id="{5ECCFA0B-AD47-5B40-A4AE-084917D43FD9}" vid="{1955658B-6541-9F4B-920D-9FB402520542}"/>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P_InheritedTags xmlns="c85d1ce5-aacb-4d8a-907f-e3fc913cd999">((xu3258)(xu3229)(xu1490))((xu3286)(xu3261)(xu3259)(xu3192))((xu3292)(xu3287)(xu3262)(xu3259)(xu3192))((xu3313)(xu3260)(xu3192))((xu4677)(xu3270)(xu3230)(xu1490))((xu3203)(xu3194)(xu3191))((xu3204)(xu3194)(xu3191))((xu3215)(xu3195)(xu3191))((xu3221)(xu3199)(xu3191))((xu3225)(xu3196)(xu3191))((xu3271)(xu3228)(xu1490))</MP_InheritedTags>
    <MP_UserTags xmlns="c85d1ce5-aacb-4d8a-907f-e3fc913cd9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8916C680FE12499F72CB25ECE7D46D" ma:contentTypeVersion="4" ma:contentTypeDescription="Create a new document." ma:contentTypeScope="" ma:versionID="a557fdeaca8a6b5ea4387d810f65bb1f">
  <xsd:schema xmlns:xsd="http://www.w3.org/2001/XMLSchema" xmlns:xs="http://www.w3.org/2001/XMLSchema" xmlns:p="http://schemas.microsoft.com/office/2006/metadata/properties" xmlns:ns2="c85d1ce5-aacb-4d8a-907f-e3fc913cd999" targetNamespace="http://schemas.microsoft.com/office/2006/metadata/properties" ma:root="true" ma:fieldsID="05f6d675eb18c0f74ac995f1bcc31320" ns2:_="">
    <xsd:import namespace="c85d1ce5-aacb-4d8a-907f-e3fc913cd999"/>
    <xsd:element name="properties">
      <xsd:complexType>
        <xsd:sequence>
          <xsd:element name="documentManagement">
            <xsd:complexType>
              <xsd:all>
                <xsd:element ref="ns2:MP_UserTags" minOccurs="0"/>
                <xsd:element ref="ns2:MP_InheritedTags"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5d1ce5-aacb-4d8a-907f-e3fc913cd999" elementFormDefault="qualified">
    <xsd:import namespace="http://schemas.microsoft.com/office/2006/documentManagement/types"/>
    <xsd:import namespace="http://schemas.microsoft.com/office/infopath/2007/PartnerControls"/>
    <xsd:element name="MP_UserTags" ma:index="8" nillable="true" ma:displayName="Tags" ma:hidden="true" ma:internalName="MP_UserTags" ma:readOnly="false">
      <xsd:simpleType>
        <xsd:restriction base="dms:Unknown"/>
      </xsd:simpleType>
    </xsd:element>
    <xsd:element name="MP_InheritedTags" ma:index="9" nillable="true" ma:displayName="Inherited Tags" ma:hidden="true" ma:internalName="MP_InheritedTags" ma:readOnly="false">
      <xsd:simpleType>
        <xsd:restriction base="dms:Unknown"/>
      </xsd:simpleType>
    </xsd:element>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2D6941-33AD-48C3-98CC-41A25B2E2787}">
  <ds:schemaRefs>
    <ds:schemaRef ds:uri="http://purl.org/dc/terms/"/>
    <ds:schemaRef ds:uri="http://www.w3.org/XML/1998/namespace"/>
    <ds:schemaRef ds:uri="http://purl.org/dc/elements/1.1/"/>
    <ds:schemaRef ds:uri="http://schemas.microsoft.com/office/2006/documentManagement/types"/>
    <ds:schemaRef ds:uri="http://purl.org/dc/dcmitype/"/>
    <ds:schemaRef ds:uri="c85d1ce5-aacb-4d8a-907f-e3fc913cd999"/>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21AFE58E-DB5A-4FD5-BD34-9AF78E6424C9}">
  <ds:schemaRefs>
    <ds:schemaRef ds:uri="http://schemas.microsoft.com/sharepoint/v3/contenttype/forms"/>
  </ds:schemaRefs>
</ds:datastoreItem>
</file>

<file path=customXml/itemProps3.xml><?xml version="1.0" encoding="utf-8"?>
<ds:datastoreItem xmlns:ds="http://schemas.openxmlformats.org/officeDocument/2006/customXml" ds:itemID="{E024EE30-BDAD-45F3-A872-9AE56361C8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5d1ce5-aacb-4d8a-907f-e3fc913cd9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AT&amp;S Template EN</Template>
  <TotalTime>0</TotalTime>
  <Words>217</Words>
  <Application>Microsoft Office PowerPoint</Application>
  <PresentationFormat>Bildschirmpräsentation (16:9)</PresentationFormat>
  <Paragraphs>76</Paragraphs>
  <Slides>15</Slides>
  <Notes>0</Notes>
  <HiddenSlides>0</HiddenSlides>
  <MMClips>0</MMClips>
  <ScaleCrop>false</ScaleCrop>
  <HeadingPairs>
    <vt:vector size="8" baseType="variant">
      <vt:variant>
        <vt:lpstr>Verwendete Schriftarten</vt:lpstr>
      </vt:variant>
      <vt:variant>
        <vt:i4>10</vt:i4>
      </vt:variant>
      <vt:variant>
        <vt:lpstr>Design</vt:lpstr>
      </vt:variant>
      <vt:variant>
        <vt:i4>1</vt:i4>
      </vt:variant>
      <vt:variant>
        <vt:lpstr>Eingebettete OLE-Server</vt:lpstr>
      </vt:variant>
      <vt:variant>
        <vt:i4>1</vt:i4>
      </vt:variant>
      <vt:variant>
        <vt:lpstr>Folientitel</vt:lpstr>
      </vt:variant>
      <vt:variant>
        <vt:i4>15</vt:i4>
      </vt:variant>
    </vt:vector>
  </HeadingPairs>
  <TitlesOfParts>
    <vt:vector size="27" baseType="lpstr">
      <vt:lpstr>MS PGothic</vt:lpstr>
      <vt:lpstr>Andalus</vt:lpstr>
      <vt:lpstr>Arial</vt:lpstr>
      <vt:lpstr>Calibri</vt:lpstr>
      <vt:lpstr>EgyptienneFBold</vt:lpstr>
      <vt:lpstr>EgyptienneFBold Bold</vt:lpstr>
      <vt:lpstr>Linux Libertine</vt:lpstr>
      <vt:lpstr>Tw Cen MT</vt:lpstr>
      <vt:lpstr>Wingdings</vt:lpstr>
      <vt:lpstr>Wingdings 3</vt:lpstr>
      <vt:lpstr>ATS_Template_EN</vt:lpstr>
      <vt:lpstr>think-cell Slide</vt:lpstr>
      <vt:lpstr>FWT  ROLLING UPDATE 09.03.2022 CG GS</vt:lpstr>
      <vt:lpstr>PowerPoint-Präsentation</vt:lpstr>
      <vt:lpstr>FWT1030</vt:lpstr>
      <vt:lpstr>FWT1030 Mat R1551W, R1566W</vt:lpstr>
      <vt:lpstr>PowerPoint-Präsentation</vt:lpstr>
      <vt:lpstr>PowerPoint-Präsentation</vt:lpstr>
      <vt:lpstr>PowerPoint-Präsentation</vt:lpstr>
      <vt:lpstr>PowerPoint-Präsentation</vt:lpstr>
      <vt:lpstr>PowerPoint-Präsentation</vt:lpstr>
      <vt:lpstr>PowerPoint-Präsentation</vt:lpstr>
      <vt:lpstr>FWT Coupon  Project WGS</vt:lpstr>
      <vt:lpstr>PowerPoint-Präsentation</vt:lpstr>
      <vt:lpstr>PowerPoint-Präsentation</vt:lpstr>
      <vt:lpstr>PowerPoint-Präsentation</vt:lpstr>
      <vt:lpstr>Thank You for your attention</vt:lpstr>
    </vt:vector>
  </TitlesOfParts>
  <Company>AT&amp;S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Esfandeyari Omid</dc:creator>
  <cp:lastModifiedBy>Krivec Thomas</cp:lastModifiedBy>
  <cp:revision>456</cp:revision>
  <cp:lastPrinted>2021-03-30T06:56:38Z</cp:lastPrinted>
  <dcterms:created xsi:type="dcterms:W3CDTF">2020-04-23T08:01:11Z</dcterms:created>
  <dcterms:modified xsi:type="dcterms:W3CDTF">2022-07-14T04:03:34Z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0x0101002C8916C680FE12499F72CB25ECE7D46D</vt:lpwstr>
  </property>
</Properties>
</file>